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62" r:id="rId2"/>
    <p:sldMasterId id="2147483676" r:id="rId3"/>
    <p:sldMasterId id="2147483687" r:id="rId4"/>
    <p:sldMasterId id="2147483696" r:id="rId5"/>
    <p:sldMasterId id="2147483710" r:id="rId6"/>
  </p:sldMasterIdLst>
  <p:notesMasterIdLst>
    <p:notesMasterId r:id="rId40"/>
  </p:notesMasterIdLst>
  <p:sldIdLst>
    <p:sldId id="256" r:id="rId7"/>
    <p:sldId id="257" r:id="rId8"/>
    <p:sldId id="258" r:id="rId9"/>
    <p:sldId id="259" r:id="rId10"/>
    <p:sldId id="261" r:id="rId11"/>
    <p:sldId id="262" r:id="rId12"/>
    <p:sldId id="263" r:id="rId13"/>
    <p:sldId id="264" r:id="rId14"/>
    <p:sldId id="260" r:id="rId15"/>
    <p:sldId id="265" r:id="rId16"/>
    <p:sldId id="266" r:id="rId17"/>
    <p:sldId id="267" r:id="rId18"/>
    <p:sldId id="268" r:id="rId19"/>
    <p:sldId id="269" r:id="rId20"/>
    <p:sldId id="270" r:id="rId21"/>
    <p:sldId id="271" r:id="rId22"/>
    <p:sldId id="272" r:id="rId23"/>
    <p:sldId id="273" r:id="rId24"/>
    <p:sldId id="274" r:id="rId25"/>
    <p:sldId id="275" r:id="rId26"/>
    <p:sldId id="277" r:id="rId27"/>
    <p:sldId id="276" r:id="rId28"/>
    <p:sldId id="278" r:id="rId29"/>
    <p:sldId id="279" r:id="rId30"/>
    <p:sldId id="280" r:id="rId31"/>
    <p:sldId id="281" r:id="rId32"/>
    <p:sldId id="282" r:id="rId33"/>
    <p:sldId id="283" r:id="rId34"/>
    <p:sldId id="284" r:id="rId35"/>
    <p:sldId id="285" r:id="rId36"/>
    <p:sldId id="286" r:id="rId37"/>
    <p:sldId id="287" r:id="rId38"/>
    <p:sldId id="288" r:id="rId39"/>
  </p:sldIdLst>
  <p:sldSz cx="9144000" cy="5143500" type="screen16x9"/>
  <p:notesSz cx="6858000" cy="9144000"/>
  <p:embeddedFontLst>
    <p:embeddedFont>
      <p:font typeface="Work Sans" pitchFamily="2" charset="77"/>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8" roundtripDataSignature="AMtx7miKgm9blvpbwgX0D2Cs3WwZyPzS/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351B6A8-688E-43EA-8A2C-DFCB88F3DBAE}">
  <a:tblStyle styleId="{1351B6A8-688E-43EA-8A2C-DFCB88F3DBA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25AE40E-F844-4829-904F-905AC4D90092}" styleName="Table_1">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0"/>
    <p:restoredTop sz="94671"/>
  </p:normalViewPr>
  <p:slideViewPr>
    <p:cSldViewPr snapToGrid="0" snapToObjects="1">
      <p:cViewPr varScale="1">
        <p:scale>
          <a:sx n="107" d="100"/>
          <a:sy n="107" d="100"/>
        </p:scale>
        <p:origin x="176" y="6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font" Target="fonts/font2.fntdata"/><Relationship Id="rId50"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font" Target="fonts/font4.fntdata"/><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font" Target="fonts/font3.fntdata"/><Relationship Id="rId48" Type="http://customschemas.google.com/relationships/presentationmetadata" Target="metadata"/><Relationship Id="rId8" Type="http://schemas.openxmlformats.org/officeDocument/2006/relationships/slide" Target="slides/slide2.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0" Type="http://schemas.openxmlformats.org/officeDocument/2006/relationships/slide" Target="slides/slide14.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1" name="Google Shape;381;p1: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0" name="Google Shape;45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(5 minutes)</a:t>
            </a:r>
            <a:endParaRPr/>
          </a:p>
          <a:p>
            <a:pPr marL="0" lvl="0" indent="0" algn="l" rtl="0">
              <a:lnSpc>
                <a:spcPct val="100000"/>
              </a:lnSpc>
              <a:spcBef>
                <a:spcPts val="0"/>
              </a:spcBef>
              <a:spcAft>
                <a:spcPts val="0"/>
              </a:spcAft>
              <a:buSzPts val="1400"/>
              <a:buNone/>
            </a:pPr>
            <a:r>
              <a:rPr lang="en-US"/>
              <a:t>Explain: </a:t>
            </a:r>
            <a:r>
              <a:rPr lang="en-US" b="1"/>
              <a:t>Today we’re going to talk about another one of our rights for people with special needs. But first I’m going to tell you a story that happened long ago and far away.</a:t>
            </a:r>
            <a:endParaRPr b="1"/>
          </a:p>
          <a:p>
            <a:pPr marL="0" lvl="0" indent="0" algn="l" rtl="0">
              <a:lnSpc>
                <a:spcPct val="100000"/>
              </a:lnSpc>
              <a:spcBef>
                <a:spcPts val="0"/>
              </a:spcBef>
              <a:spcAft>
                <a:spcPts val="0"/>
              </a:spcAft>
              <a:buClr>
                <a:srgbClr val="000000"/>
              </a:buClr>
              <a:buSzPts val="1400"/>
              <a:buFont typeface="Arial"/>
              <a:buNone/>
            </a:pPr>
            <a:endParaRPr b="1"/>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215900" lvl="0" indent="0" algn="l" rtl="0">
              <a:lnSpc>
                <a:spcPct val="114999"/>
              </a:lnSpc>
              <a:spcBef>
                <a:spcPts val="200"/>
              </a:spcBef>
              <a:spcAft>
                <a:spcPts val="0"/>
              </a:spcAft>
              <a:buSzPts val="1400"/>
              <a:buNone/>
            </a:pPr>
            <a:r>
              <a:rPr lang="en-US" sz="1000">
                <a:solidFill>
                  <a:schemeClr val="dk1"/>
                </a:solidFill>
              </a:rPr>
              <a:t>Have the children gather around you. Tell the story and show the pictures to them. </a:t>
            </a:r>
            <a:endParaRPr sz="1000">
              <a:solidFill>
                <a:schemeClr val="dk1"/>
              </a:solidFill>
            </a:endParaRPr>
          </a:p>
          <a:p>
            <a:pPr marL="254000" marR="241300" lvl="0" indent="0" algn="l" rtl="0">
              <a:lnSpc>
                <a:spcPct val="116000"/>
              </a:lnSpc>
              <a:spcBef>
                <a:spcPts val="500"/>
              </a:spcBef>
              <a:spcAft>
                <a:spcPts val="0"/>
              </a:spcAft>
              <a:buSzPts val="1400"/>
              <a:buNone/>
            </a:pPr>
            <a:r>
              <a:rPr lang="en-US" sz="1000">
                <a:solidFill>
                  <a:schemeClr val="dk1"/>
                </a:solidFill>
              </a:rPr>
              <a:t>Once upon a time, a long way out in space, there was a planet just like planet Earth. The people on that planet were just like us except for one thing: they each had one eye instead of two.</a:t>
            </a:r>
            <a:endParaRPr sz="1000">
              <a:solidFill>
                <a:schemeClr val="dk1"/>
              </a:solidFill>
            </a:endParaRPr>
          </a:p>
          <a:p>
            <a:pPr marL="254000" marR="241300" lvl="0" indent="0" algn="l" rtl="0">
              <a:lnSpc>
                <a:spcPct val="116000"/>
              </a:lnSpc>
              <a:spcBef>
                <a:spcPts val="500"/>
              </a:spcBef>
              <a:spcAft>
                <a:spcPts val="0"/>
              </a:spcAft>
              <a:buSzPts val="1400"/>
              <a:buNone/>
            </a:pPr>
            <a:r>
              <a:rPr lang="en-US" sz="1000">
                <a:solidFill>
                  <a:schemeClr val="dk1"/>
                </a:solidFill>
              </a:rPr>
              <a:t>But it was a very special eye, even though they could only see things in black and white. With one eye, they could see in the dark. They could see far, far away, and they could see straight through walls.</a:t>
            </a:r>
            <a:endParaRPr/>
          </a:p>
        </p:txBody>
      </p:sp>
      <p:sp>
        <p:nvSpPr>
          <p:cNvPr id="463" name="Google Shape;463;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215900" lvl="0" indent="0" algn="l" rtl="0">
              <a:lnSpc>
                <a:spcPct val="114999"/>
              </a:lnSpc>
              <a:spcBef>
                <a:spcPts val="200"/>
              </a:spcBef>
              <a:spcAft>
                <a:spcPts val="0"/>
              </a:spcAft>
              <a:buSzPts val="1400"/>
              <a:buNone/>
            </a:pPr>
            <a:r>
              <a:rPr lang="en-US" sz="1000" dirty="0">
                <a:solidFill>
                  <a:schemeClr val="dk1"/>
                </a:solidFill>
              </a:rPr>
              <a:t>Have the children gather around you. Tell the story and show the pictures to them. </a:t>
            </a:r>
            <a:endParaRPr sz="1000" dirty="0">
              <a:solidFill>
                <a:schemeClr val="dk1"/>
              </a:solidFill>
            </a:endParaRPr>
          </a:p>
          <a:p>
            <a:pPr marL="254000" marR="241300" lvl="0" indent="0" algn="l" rtl="0">
              <a:lnSpc>
                <a:spcPct val="116000"/>
              </a:lnSpc>
              <a:spcBef>
                <a:spcPts val="500"/>
              </a:spcBef>
              <a:spcAft>
                <a:spcPts val="0"/>
              </a:spcAft>
              <a:buSzPts val="1400"/>
              <a:buNone/>
            </a:pPr>
            <a:r>
              <a:rPr lang="en-US" sz="1000" dirty="0">
                <a:solidFill>
                  <a:schemeClr val="dk1"/>
                </a:solidFill>
              </a:rPr>
              <a:t>Once upon a time, a long way out in space, there was a planet just like planet Earth. The people on that planet were just like us except for one thing: they each had one eye instead of two.  But it was a very special eye, even though they could only see things in black and white. With one eye, they could see in the dark. They could see far, far away, and they could see straight through walls.</a:t>
            </a:r>
            <a:endParaRPr dirty="0"/>
          </a:p>
        </p:txBody>
      </p:sp>
      <p:sp>
        <p:nvSpPr>
          <p:cNvPr id="475" name="Google Shape;475;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7286ad907d_0_3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54000" marR="241300" lvl="0" indent="0" algn="l" rtl="0">
              <a:lnSpc>
                <a:spcPct val="116000"/>
              </a:lnSpc>
              <a:spcBef>
                <a:spcPts val="500"/>
              </a:spcBef>
              <a:spcAft>
                <a:spcPts val="0"/>
              </a:spcAft>
              <a:buClr>
                <a:schemeClr val="dk1"/>
              </a:buClr>
              <a:buSzPts val="1100"/>
              <a:buFont typeface="Arial"/>
              <a:buNone/>
            </a:pPr>
            <a:r>
              <a:rPr lang="en-US" sz="1000" dirty="0">
                <a:solidFill>
                  <a:schemeClr val="dk1"/>
                </a:solidFill>
              </a:rPr>
              <a:t>One day a strange child was born. He had two eyes! The little boy was a very happy child. His parents loved him and enjoyed looking after him, but they were worried because he was so unusual.</a:t>
            </a:r>
            <a:endParaRPr sz="1000" dirty="0">
              <a:solidFill>
                <a:schemeClr val="dk1"/>
              </a:solidFill>
            </a:endParaRPr>
          </a:p>
          <a:p>
            <a:pPr marL="254000" marR="241300" lvl="0" indent="0" algn="l" rtl="0">
              <a:lnSpc>
                <a:spcPct val="116000"/>
              </a:lnSpc>
              <a:spcBef>
                <a:spcPts val="500"/>
              </a:spcBef>
              <a:spcAft>
                <a:spcPts val="0"/>
              </a:spcAft>
              <a:buClr>
                <a:schemeClr val="dk1"/>
              </a:buClr>
              <a:buSzPts val="1100"/>
              <a:buFont typeface="Arial"/>
              <a:buNone/>
            </a:pPr>
            <a:r>
              <a:rPr lang="en-US" sz="1000" dirty="0">
                <a:solidFill>
                  <a:schemeClr val="dk1"/>
                </a:solidFill>
              </a:rPr>
              <a:t>As the child grew up, he began having problems. He couldn't see in the dark, so he had to carry a light. He couldn't see long distances, so he had to get a telescope. And he certainly couldn't see through walls!</a:t>
            </a:r>
            <a:endParaRPr sz="1000" dirty="0">
              <a:solidFill>
                <a:schemeClr val="dk1"/>
              </a:solidFill>
            </a:endParaRPr>
          </a:p>
          <a:p>
            <a:pPr marL="0" lvl="0" indent="0" algn="l" rtl="0">
              <a:lnSpc>
                <a:spcPct val="100000"/>
              </a:lnSpc>
              <a:spcBef>
                <a:spcPts val="0"/>
              </a:spcBef>
              <a:spcAft>
                <a:spcPts val="0"/>
              </a:spcAft>
              <a:buSzPts val="1400"/>
              <a:buNone/>
            </a:pPr>
            <a:endParaRPr dirty="0"/>
          </a:p>
        </p:txBody>
      </p:sp>
      <p:sp>
        <p:nvSpPr>
          <p:cNvPr id="487" name="Google Shape;487;g7286ad907d_0_3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7286ad907d_0_3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54000" marR="241300" lvl="0" indent="0" algn="l" rtl="0">
              <a:lnSpc>
                <a:spcPct val="116000"/>
              </a:lnSpc>
              <a:spcBef>
                <a:spcPts val="500"/>
              </a:spcBef>
              <a:spcAft>
                <a:spcPts val="0"/>
              </a:spcAft>
              <a:buClr>
                <a:schemeClr val="dk1"/>
              </a:buClr>
              <a:buSzPts val="1100"/>
              <a:buFont typeface="Arial"/>
              <a:buNone/>
            </a:pPr>
            <a:r>
              <a:rPr lang="en-US" sz="1000">
                <a:solidFill>
                  <a:schemeClr val="dk1"/>
                </a:solidFill>
              </a:rPr>
              <a:t>Sometimes when he walked home from school he felt very lonely. "Other children see things that I can't see," he thought. "I wonder if I can see things they don't see."</a:t>
            </a:r>
            <a:endParaRPr sz="1000">
              <a:solidFill>
                <a:schemeClr val="dk1"/>
              </a:solidFill>
            </a:endParaRPr>
          </a:p>
          <a:p>
            <a:pPr marL="254000" marR="241300" lvl="0" indent="0" algn="l" rtl="0">
              <a:lnSpc>
                <a:spcPct val="116000"/>
              </a:lnSpc>
              <a:spcBef>
                <a:spcPts val="500"/>
              </a:spcBef>
              <a:spcAft>
                <a:spcPts val="0"/>
              </a:spcAft>
              <a:buClr>
                <a:schemeClr val="dk1"/>
              </a:buClr>
              <a:buSzPts val="1100"/>
              <a:buFont typeface="Arial"/>
              <a:buNone/>
            </a:pPr>
            <a:r>
              <a:rPr lang="en-US" sz="1000">
                <a:solidFill>
                  <a:schemeClr val="dk1"/>
                </a:solidFill>
              </a:rPr>
              <a:t>One day, he discovered that he could see something that nobody else could see. He could see things in color! He told his parents and his friends about his wonderful discovery.</a:t>
            </a:r>
            <a:endParaRPr sz="1000">
              <a:solidFill>
                <a:schemeClr val="dk1"/>
              </a:solidFill>
            </a:endParaRPr>
          </a:p>
          <a:p>
            <a:pPr marL="0" lvl="0" indent="0" algn="l" rtl="0">
              <a:lnSpc>
                <a:spcPct val="100000"/>
              </a:lnSpc>
              <a:spcBef>
                <a:spcPts val="0"/>
              </a:spcBef>
              <a:spcAft>
                <a:spcPts val="0"/>
              </a:spcAft>
              <a:buSzPts val="1400"/>
              <a:buNone/>
            </a:pPr>
            <a:endParaRPr sz="1000">
              <a:solidFill>
                <a:schemeClr val="dk1"/>
              </a:solidFill>
            </a:endParaRPr>
          </a:p>
        </p:txBody>
      </p:sp>
      <p:sp>
        <p:nvSpPr>
          <p:cNvPr id="499" name="Google Shape;499;g7286ad907d_0_3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7286ad907d_0_4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54000" marR="241300" lvl="0" indent="0" algn="l" rtl="0">
              <a:lnSpc>
                <a:spcPct val="116000"/>
              </a:lnSpc>
              <a:spcBef>
                <a:spcPts val="500"/>
              </a:spcBef>
              <a:spcAft>
                <a:spcPts val="0"/>
              </a:spcAft>
              <a:buClr>
                <a:schemeClr val="dk1"/>
              </a:buClr>
              <a:buSzPts val="1100"/>
              <a:buFont typeface="Arial"/>
              <a:buNone/>
            </a:pPr>
            <a:r>
              <a:rPr lang="en-US" sz="1000">
                <a:solidFill>
                  <a:schemeClr val="dk1"/>
                </a:solidFill>
              </a:rPr>
              <a:t>He told them stories and used words they had never heard before - like red and yellow and orange. He talked about green trees and purple flowers. He told them about the deep blue ocean, and fiery sea monsters.</a:t>
            </a:r>
            <a:endParaRPr sz="1000">
              <a:solidFill>
                <a:schemeClr val="dk1"/>
              </a:solidFill>
            </a:endParaRPr>
          </a:p>
          <a:p>
            <a:pPr marL="254000" marR="241300" lvl="0" indent="0" algn="l" rtl="0">
              <a:lnSpc>
                <a:spcPct val="116000"/>
              </a:lnSpc>
              <a:spcBef>
                <a:spcPts val="500"/>
              </a:spcBef>
              <a:spcAft>
                <a:spcPts val="0"/>
              </a:spcAft>
              <a:buClr>
                <a:schemeClr val="dk1"/>
              </a:buClr>
              <a:buSzPts val="1100"/>
              <a:buFont typeface="Arial"/>
              <a:buNone/>
            </a:pPr>
            <a:r>
              <a:rPr lang="en-US" sz="1000">
                <a:solidFill>
                  <a:schemeClr val="dk1"/>
                </a:solidFill>
              </a:rPr>
              <a:t>Children came from all over the planet to hear his stories.</a:t>
            </a:r>
            <a:endParaRPr sz="1000">
              <a:solidFill>
                <a:schemeClr val="dk1"/>
              </a:solidFill>
            </a:endParaRPr>
          </a:p>
          <a:p>
            <a:pPr marL="0" lvl="0" indent="0" algn="l" rtl="0">
              <a:lnSpc>
                <a:spcPct val="100000"/>
              </a:lnSpc>
              <a:spcBef>
                <a:spcPts val="0"/>
              </a:spcBef>
              <a:spcAft>
                <a:spcPts val="0"/>
              </a:spcAft>
              <a:buSzPts val="1400"/>
              <a:buNone/>
            </a:pPr>
            <a:endParaRPr sz="1000">
              <a:solidFill>
                <a:schemeClr val="dk1"/>
              </a:solidFill>
            </a:endParaRPr>
          </a:p>
        </p:txBody>
      </p:sp>
      <p:sp>
        <p:nvSpPr>
          <p:cNvPr id="511" name="Google Shape;511;g7286ad907d_0_4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7286ad907d_0_4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54000" marR="241300" lvl="0" indent="0" algn="l" rtl="0">
              <a:lnSpc>
                <a:spcPct val="116000"/>
              </a:lnSpc>
              <a:spcBef>
                <a:spcPts val="500"/>
              </a:spcBef>
              <a:spcAft>
                <a:spcPts val="0"/>
              </a:spcAft>
              <a:buClr>
                <a:schemeClr val="dk1"/>
              </a:buClr>
              <a:buSzPts val="1100"/>
              <a:buFont typeface="Arial"/>
              <a:buNone/>
            </a:pPr>
            <a:r>
              <a:rPr lang="en-US" sz="1000" dirty="0">
                <a:solidFill>
                  <a:schemeClr val="dk1"/>
                </a:solidFill>
              </a:rPr>
              <a:t>He met lots of interesting people. One day he met a lovely one-eyed girl. They fell in love and got married. They didn't mind that they were different from each other.</a:t>
            </a:r>
            <a:endParaRPr sz="1000" dirty="0">
              <a:solidFill>
                <a:schemeClr val="dk1"/>
              </a:solidFill>
            </a:endParaRPr>
          </a:p>
          <a:p>
            <a:pPr marL="254000" marR="241300" lvl="0" indent="0" algn="l" rtl="0">
              <a:lnSpc>
                <a:spcPct val="116000"/>
              </a:lnSpc>
              <a:spcBef>
                <a:spcPts val="500"/>
              </a:spcBef>
              <a:spcAft>
                <a:spcPts val="0"/>
              </a:spcAft>
              <a:buClr>
                <a:schemeClr val="dk1"/>
              </a:buClr>
              <a:buSzPts val="1100"/>
              <a:buFont typeface="Arial"/>
              <a:buNone/>
            </a:pPr>
            <a:r>
              <a:rPr lang="en-US" sz="1000" dirty="0">
                <a:solidFill>
                  <a:schemeClr val="dk1"/>
                </a:solidFill>
              </a:rPr>
              <a:t>After a while, they had a little baby boy. He was just like all the other children on the planet.</a:t>
            </a:r>
            <a:endParaRPr sz="1000" dirty="0">
              <a:solidFill>
                <a:schemeClr val="dk1"/>
              </a:solidFill>
            </a:endParaRPr>
          </a:p>
          <a:p>
            <a:pPr marL="254000" marR="241300" lvl="0" indent="0" algn="l" rtl="0">
              <a:lnSpc>
                <a:spcPct val="116000"/>
              </a:lnSpc>
              <a:spcBef>
                <a:spcPts val="500"/>
              </a:spcBef>
              <a:spcAft>
                <a:spcPts val="0"/>
              </a:spcAft>
              <a:buSzPts val="1400"/>
              <a:buNone/>
            </a:pPr>
            <a:r>
              <a:rPr lang="en-US" sz="1000" dirty="0">
                <a:solidFill>
                  <a:schemeClr val="dk1"/>
                </a:solidFill>
              </a:rPr>
              <a:t>He had only one eye.</a:t>
            </a:r>
            <a:endParaRPr sz="1000" dirty="0">
              <a:solidFill>
                <a:schemeClr val="dk1"/>
              </a:solidFill>
            </a:endParaRPr>
          </a:p>
          <a:p>
            <a:pPr marL="0" marR="215900" lvl="0" indent="0" algn="l" rtl="0">
              <a:lnSpc>
                <a:spcPct val="114999"/>
              </a:lnSpc>
              <a:spcBef>
                <a:spcPts val="200"/>
              </a:spcBef>
              <a:spcAft>
                <a:spcPts val="0"/>
              </a:spcAft>
              <a:buSzPts val="1400"/>
              <a:buNone/>
            </a:pPr>
            <a:endParaRPr sz="1000" dirty="0">
              <a:solidFill>
                <a:schemeClr val="dk1"/>
              </a:solidFill>
            </a:endParaRPr>
          </a:p>
          <a:p>
            <a:pPr marL="0" marR="215900" lvl="0" indent="0" algn="l" rtl="0">
              <a:lnSpc>
                <a:spcPct val="114999"/>
              </a:lnSpc>
              <a:spcBef>
                <a:spcPts val="200"/>
              </a:spcBef>
              <a:spcAft>
                <a:spcPts val="0"/>
              </a:spcAft>
              <a:buSzPts val="1400"/>
              <a:buNone/>
            </a:pPr>
            <a:r>
              <a:rPr lang="en-US" sz="1000" dirty="0">
                <a:solidFill>
                  <a:schemeClr val="dk1"/>
                </a:solidFill>
              </a:rPr>
              <a:t>Ask: </a:t>
            </a:r>
            <a:r>
              <a:rPr lang="en-US" sz="1000" b="1" dirty="0">
                <a:solidFill>
                  <a:schemeClr val="dk1"/>
                </a:solidFill>
              </a:rPr>
              <a:t>What do you think it was like to have two eyes on a one-eyed planet?</a:t>
            </a:r>
            <a:endParaRPr sz="1000" b="1" dirty="0">
              <a:solidFill>
                <a:schemeClr val="dk1"/>
              </a:solidFill>
            </a:endParaRPr>
          </a:p>
          <a:p>
            <a:pPr marL="0" marR="215900" lvl="0" indent="0" algn="l" rtl="0">
              <a:lnSpc>
                <a:spcPct val="114999"/>
              </a:lnSpc>
              <a:spcBef>
                <a:spcPts val="200"/>
              </a:spcBef>
              <a:spcAft>
                <a:spcPts val="0"/>
              </a:spcAft>
              <a:buSzPts val="1400"/>
              <a:buNone/>
            </a:pPr>
            <a:r>
              <a:rPr lang="en-US" sz="1000" b="1" dirty="0">
                <a:solidFill>
                  <a:schemeClr val="dk1"/>
                </a:solidFill>
              </a:rPr>
              <a:t>How would you be treated differently if you lived somewhere else on our planet Earth where people spoke a different language and they couldn't understand you?</a:t>
            </a:r>
            <a:endParaRPr sz="1000" b="1" dirty="0">
              <a:solidFill>
                <a:schemeClr val="dk1"/>
              </a:solidFill>
            </a:endParaRPr>
          </a:p>
          <a:p>
            <a:pPr marL="0" marR="215900" lvl="0" indent="0" algn="l" rtl="0">
              <a:lnSpc>
                <a:spcPct val="114999"/>
              </a:lnSpc>
              <a:spcBef>
                <a:spcPts val="200"/>
              </a:spcBef>
              <a:spcAft>
                <a:spcPts val="0"/>
              </a:spcAft>
              <a:buSzPts val="1400"/>
              <a:buNone/>
            </a:pPr>
            <a:r>
              <a:rPr lang="en-US" sz="1000" b="1" dirty="0">
                <a:solidFill>
                  <a:schemeClr val="dk1"/>
                </a:solidFill>
              </a:rPr>
              <a:t>Would that be fair?</a:t>
            </a:r>
            <a:endParaRPr sz="1000" b="1" dirty="0">
              <a:solidFill>
                <a:schemeClr val="dk1"/>
              </a:solidFill>
            </a:endParaRPr>
          </a:p>
          <a:p>
            <a:pPr marL="0" marR="215900" lvl="0" indent="0" algn="l" rtl="0">
              <a:lnSpc>
                <a:spcPct val="114999"/>
              </a:lnSpc>
              <a:spcBef>
                <a:spcPts val="200"/>
              </a:spcBef>
              <a:spcAft>
                <a:spcPts val="0"/>
              </a:spcAft>
              <a:buSzPts val="1400"/>
              <a:buNone/>
            </a:pPr>
            <a:r>
              <a:rPr lang="en-US" sz="1000" b="1" dirty="0">
                <a:solidFill>
                  <a:schemeClr val="dk1"/>
                </a:solidFill>
              </a:rPr>
              <a:t>How would you like to be treated if you were "different"? What if you only had one leg?</a:t>
            </a:r>
            <a:endParaRPr sz="1000" b="1" dirty="0">
              <a:solidFill>
                <a:schemeClr val="dk1"/>
              </a:solidFill>
            </a:endParaRPr>
          </a:p>
          <a:p>
            <a:pPr marL="0" marR="215900" lvl="0" indent="0" algn="l" rtl="0">
              <a:lnSpc>
                <a:spcPct val="114999"/>
              </a:lnSpc>
              <a:spcBef>
                <a:spcPts val="200"/>
              </a:spcBef>
              <a:spcAft>
                <a:spcPts val="0"/>
              </a:spcAft>
              <a:buSzPts val="1400"/>
              <a:buNone/>
            </a:pPr>
            <a:r>
              <a:rPr lang="en-US" sz="1000" b="1" dirty="0">
                <a:solidFill>
                  <a:schemeClr val="dk1"/>
                </a:solidFill>
              </a:rPr>
              <a:t>What if you were blind?</a:t>
            </a:r>
            <a:endParaRPr sz="1000" b="1" dirty="0">
              <a:solidFill>
                <a:schemeClr val="dk1"/>
              </a:solidFill>
            </a:endParaRPr>
          </a:p>
          <a:p>
            <a:pPr marL="0" marR="215900" lvl="0" indent="0" algn="l" rtl="0">
              <a:lnSpc>
                <a:spcPct val="114999"/>
              </a:lnSpc>
              <a:spcBef>
                <a:spcPts val="200"/>
              </a:spcBef>
              <a:spcAft>
                <a:spcPts val="0"/>
              </a:spcAft>
              <a:buSzPts val="1400"/>
              <a:buNone/>
            </a:pPr>
            <a:r>
              <a:rPr lang="en-US" sz="1000" b="1" dirty="0">
                <a:solidFill>
                  <a:schemeClr val="dk1"/>
                </a:solidFill>
              </a:rPr>
              <a:t>Would you be able to do everything others can do?</a:t>
            </a:r>
            <a:endParaRPr sz="1000" b="1" dirty="0">
              <a:solidFill>
                <a:schemeClr val="dk1"/>
              </a:solidFill>
            </a:endParaRPr>
          </a:p>
          <a:p>
            <a:pPr marL="0" marR="215900" lvl="0" indent="0" algn="l" rtl="0">
              <a:lnSpc>
                <a:spcPct val="114999"/>
              </a:lnSpc>
              <a:spcBef>
                <a:spcPts val="200"/>
              </a:spcBef>
              <a:spcAft>
                <a:spcPts val="0"/>
              </a:spcAft>
              <a:buSzPts val="1400"/>
              <a:buNone/>
            </a:pPr>
            <a:endParaRPr sz="1000" dirty="0">
              <a:solidFill>
                <a:schemeClr val="dk1"/>
              </a:solidFill>
            </a:endParaRPr>
          </a:p>
          <a:p>
            <a:pPr marL="0" marR="215900" lvl="0" indent="0" algn="l" rtl="0">
              <a:lnSpc>
                <a:spcPct val="114999"/>
              </a:lnSpc>
              <a:spcBef>
                <a:spcPts val="200"/>
              </a:spcBef>
              <a:spcAft>
                <a:spcPts val="0"/>
              </a:spcAft>
              <a:buSzPts val="1400"/>
              <a:buNone/>
            </a:pPr>
            <a:r>
              <a:rPr lang="en-US" sz="1000" dirty="0">
                <a:solidFill>
                  <a:schemeClr val="dk1"/>
                </a:solidFill>
              </a:rPr>
              <a:t>Say: </a:t>
            </a:r>
            <a:r>
              <a:rPr lang="en-US" sz="1000" b="1" dirty="0">
                <a:solidFill>
                  <a:schemeClr val="dk1"/>
                </a:solidFill>
              </a:rPr>
              <a:t>Let's play a game.</a:t>
            </a:r>
            <a:endParaRPr sz="1000" dirty="0">
              <a:solidFill>
                <a:schemeClr val="dk1"/>
              </a:solidFill>
            </a:endParaRPr>
          </a:p>
          <a:p>
            <a:pPr marL="0" marR="241300" lvl="0" indent="0" algn="l" rtl="0">
              <a:lnSpc>
                <a:spcPct val="116000"/>
              </a:lnSpc>
              <a:spcBef>
                <a:spcPts val="500"/>
              </a:spcBef>
              <a:spcAft>
                <a:spcPts val="0"/>
              </a:spcAft>
              <a:buClr>
                <a:schemeClr val="dk1"/>
              </a:buClr>
              <a:buSzPts val="1100"/>
              <a:buFont typeface="Arial"/>
              <a:buNone/>
            </a:pPr>
            <a:endParaRPr sz="1000" dirty="0">
              <a:solidFill>
                <a:schemeClr val="dk1"/>
              </a:solidFill>
            </a:endParaRPr>
          </a:p>
          <a:p>
            <a:pPr marL="254000" lvl="0" indent="0" algn="l" rtl="0">
              <a:lnSpc>
                <a:spcPct val="115000"/>
              </a:lnSpc>
              <a:spcBef>
                <a:spcPts val="0"/>
              </a:spcBef>
              <a:spcAft>
                <a:spcPts val="0"/>
              </a:spcAft>
              <a:buClr>
                <a:schemeClr val="dk1"/>
              </a:buClr>
              <a:buSzPts val="1100"/>
              <a:buFont typeface="Arial"/>
              <a:buNone/>
            </a:pPr>
            <a:r>
              <a:rPr lang="en-US" sz="900" dirty="0">
                <a:solidFill>
                  <a:schemeClr val="dk1"/>
                </a:solidFill>
              </a:rPr>
              <a:t>(Adapted from: </a:t>
            </a:r>
            <a:r>
              <a:rPr lang="en-US" sz="950" i="1" dirty="0" err="1">
                <a:solidFill>
                  <a:schemeClr val="dk1"/>
                </a:solidFill>
              </a:rPr>
              <a:t>Siniko</a:t>
            </a:r>
            <a:r>
              <a:rPr lang="en-US" sz="950" i="1" dirty="0">
                <a:solidFill>
                  <a:schemeClr val="dk1"/>
                </a:solidFill>
              </a:rPr>
              <a:t>, Towards a Human Rights Culture in Africa, </a:t>
            </a:r>
            <a:r>
              <a:rPr lang="en-US" sz="900" dirty="0">
                <a:solidFill>
                  <a:schemeClr val="dk1"/>
                </a:solidFill>
              </a:rPr>
              <a:t>Amnesty International 1998, p. 66.)</a:t>
            </a:r>
            <a:endParaRPr sz="900" dirty="0">
              <a:solidFill>
                <a:schemeClr val="dk1"/>
              </a:solidFill>
            </a:endParaRPr>
          </a:p>
          <a:p>
            <a:pPr marL="254000" lvl="0" indent="0" algn="l" rtl="0">
              <a:lnSpc>
                <a:spcPct val="115000"/>
              </a:lnSpc>
              <a:spcBef>
                <a:spcPts val="0"/>
              </a:spcBef>
              <a:spcAft>
                <a:spcPts val="0"/>
              </a:spcAft>
              <a:buClr>
                <a:schemeClr val="dk1"/>
              </a:buClr>
              <a:buSzPts val="1100"/>
              <a:buFont typeface="Arial"/>
              <a:buNone/>
            </a:pPr>
            <a:endParaRPr sz="900" dirty="0">
              <a:solidFill>
                <a:schemeClr val="dk1"/>
              </a:solidFill>
            </a:endParaRPr>
          </a:p>
          <a:p>
            <a:pPr marL="254000" lvl="0" indent="0" algn="l" rtl="0">
              <a:lnSpc>
                <a:spcPct val="115000"/>
              </a:lnSpc>
              <a:spcBef>
                <a:spcPts val="0"/>
              </a:spcBef>
              <a:spcAft>
                <a:spcPts val="0"/>
              </a:spcAft>
              <a:buClr>
                <a:schemeClr val="dk1"/>
              </a:buClr>
              <a:buSzPts val="1100"/>
              <a:buFont typeface="Arial"/>
              <a:buNone/>
            </a:pPr>
            <a:endParaRPr sz="900" dirty="0">
              <a:solidFill>
                <a:schemeClr val="dk1"/>
              </a:solidFill>
            </a:endParaRPr>
          </a:p>
          <a:p>
            <a:pPr marL="0" lvl="0" indent="0" algn="l" rtl="0">
              <a:lnSpc>
                <a:spcPct val="100000"/>
              </a:lnSpc>
              <a:spcBef>
                <a:spcPts val="0"/>
              </a:spcBef>
              <a:spcAft>
                <a:spcPts val="0"/>
              </a:spcAft>
              <a:buSzPts val="1400"/>
              <a:buNone/>
            </a:pPr>
            <a:endParaRPr sz="1000" dirty="0">
              <a:solidFill>
                <a:schemeClr val="dk1"/>
              </a:solidFill>
            </a:endParaRPr>
          </a:p>
        </p:txBody>
      </p:sp>
      <p:sp>
        <p:nvSpPr>
          <p:cNvPr id="523" name="Google Shape;523;g7286ad907d_0_4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g726116f80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5" name="Google Shape;535;g726116f80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4" name="Google Shape;544;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54000" marR="215900" lvl="0" indent="0" algn="l" rtl="0">
              <a:lnSpc>
                <a:spcPct val="114999"/>
              </a:lnSpc>
              <a:spcBef>
                <a:spcPts val="200"/>
              </a:spcBef>
              <a:spcAft>
                <a:spcPts val="0"/>
              </a:spcAft>
              <a:buClr>
                <a:schemeClr val="dk1"/>
              </a:buClr>
              <a:buSzPts val="1100"/>
              <a:buFont typeface="Arial"/>
              <a:buNone/>
            </a:pPr>
            <a:r>
              <a:rPr lang="en-US" sz="1000">
                <a:solidFill>
                  <a:schemeClr val="dk1"/>
                </a:solidFill>
              </a:rPr>
              <a:t>Preparation beforehand: Create an obstacle course using chairs or masking tape on the floor as "walls." The children cannot step outside the chairs or the masking tape while playing the game.</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150">
                <a:solidFill>
                  <a:schemeClr val="dk1"/>
                </a:solidFill>
              </a:rPr>
              <a:t> </a:t>
            </a:r>
            <a:endParaRPr sz="1150">
              <a:solidFill>
                <a:schemeClr val="dk1"/>
              </a:solidFill>
            </a:endParaRPr>
          </a:p>
          <a:p>
            <a:pPr marL="254000" lvl="0" indent="0" algn="l" rtl="0">
              <a:lnSpc>
                <a:spcPct val="114999"/>
              </a:lnSpc>
              <a:spcBef>
                <a:spcPts val="0"/>
              </a:spcBef>
              <a:spcAft>
                <a:spcPts val="0"/>
              </a:spcAft>
              <a:buClr>
                <a:schemeClr val="dk1"/>
              </a:buClr>
              <a:buSzPts val="1100"/>
              <a:buFont typeface="Arial"/>
              <a:buNone/>
            </a:pPr>
            <a:r>
              <a:rPr lang="en-US" sz="1000">
                <a:solidFill>
                  <a:schemeClr val="dk1"/>
                </a:solidFill>
              </a:rPr>
              <a:t>Using the set of </a:t>
            </a:r>
            <a:r>
              <a:rPr lang="en-US" sz="950" b="1">
                <a:solidFill>
                  <a:schemeClr val="dk1"/>
                </a:solidFill>
              </a:rPr>
              <a:t>Physical Disabilities </a:t>
            </a:r>
            <a:r>
              <a:rPr lang="en-US" sz="1000">
                <a:solidFill>
                  <a:schemeClr val="dk1"/>
                </a:solidFill>
              </a:rPr>
              <a:t>from the end of the lesson, fold each strip of paper in half so the children cannot see the writing. Place them in a container (bag or basket).</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150">
                <a:solidFill>
                  <a:schemeClr val="dk1"/>
                </a:solidFill>
              </a:rPr>
              <a:t> </a:t>
            </a:r>
            <a:endParaRPr sz="1150">
              <a:solidFill>
                <a:schemeClr val="dk1"/>
              </a:solidFill>
            </a:endParaRPr>
          </a:p>
          <a:p>
            <a:pPr marL="254000" lvl="0" indent="0" algn="l" rtl="0">
              <a:lnSpc>
                <a:spcPct val="115000"/>
              </a:lnSpc>
              <a:spcBef>
                <a:spcPts val="0"/>
              </a:spcBef>
              <a:spcAft>
                <a:spcPts val="0"/>
              </a:spcAft>
              <a:buClr>
                <a:schemeClr val="dk1"/>
              </a:buClr>
              <a:buSzPts val="1100"/>
              <a:buFont typeface="Arial"/>
              <a:buNone/>
            </a:pPr>
            <a:r>
              <a:rPr lang="en-US" sz="1000">
                <a:solidFill>
                  <a:schemeClr val="dk1"/>
                </a:solidFill>
              </a:rPr>
              <a:t>How to play: Divide children into pairs. Invite each pair to take a paper from the basket and open it.</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750">
                <a:solidFill>
                  <a:schemeClr val="dk1"/>
                </a:solidFill>
              </a:rPr>
              <a:t> </a:t>
            </a:r>
            <a:endParaRPr sz="750">
              <a:solidFill>
                <a:schemeClr val="dk1"/>
              </a:solidFill>
            </a:endParaRPr>
          </a:p>
          <a:p>
            <a:pPr marL="482600" marR="241300" lvl="0" indent="-228600" algn="l" rtl="0">
              <a:lnSpc>
                <a:spcPct val="112999"/>
              </a:lnSpc>
              <a:spcBef>
                <a:spcPts val="50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Assign one child of each pair to be the "coach" and the other to be "disabled." They must then complete a short obstacle course or activity together while acting out their parts, either as the coach or the one with a disability.</a:t>
            </a:r>
            <a:endParaRPr sz="1000">
              <a:solidFill>
                <a:schemeClr val="dk1"/>
              </a:solidFill>
            </a:endParaRPr>
          </a:p>
          <a:p>
            <a:pPr marL="482600" marR="342900" lvl="0" indent="-228600" algn="l" rtl="0">
              <a:lnSpc>
                <a:spcPct val="109999"/>
              </a:lnSpc>
              <a:spcBef>
                <a:spcPts val="40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Give each "disabled" participant an orange (or other small object), with instructions to perform the tasks below in less than three minutes, while the "coach" encourages and helps.</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050">
                <a:solidFill>
                  <a:schemeClr val="dk1"/>
                </a:solidFill>
              </a:rPr>
              <a:t> </a:t>
            </a:r>
            <a:endParaRPr sz="1050">
              <a:solidFill>
                <a:schemeClr val="dk1"/>
              </a:solidFill>
            </a:endParaRPr>
          </a:p>
          <a:p>
            <a:pPr marL="482600" marR="444500" lvl="0" indent="-228600" algn="l" rtl="0">
              <a:lnSpc>
                <a:spcPct val="120000"/>
              </a:lnSpc>
              <a:spcBef>
                <a:spcPts val="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The children could carry an orange through the obstacle course (for example, a space outside, the classroom, etc.) while singing a song of choice out loud or throwing the orange in the air.</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150">
                <a:solidFill>
                  <a:schemeClr val="dk1"/>
                </a:solidFill>
              </a:rPr>
              <a:t> </a:t>
            </a:r>
            <a:endParaRPr sz="1150">
              <a:solidFill>
                <a:schemeClr val="dk1"/>
              </a:solidFill>
            </a:endParaRPr>
          </a:p>
          <a:p>
            <a:pPr marL="482600" marR="177800" lvl="0" indent="-228600" algn="l" rtl="0">
              <a:lnSpc>
                <a:spcPct val="112999"/>
              </a:lnSpc>
              <a:spcBef>
                <a:spcPts val="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For instance, if a child receives "missing a foot," then that child cannot use one of his or her feet to complete the obstacle course. He or she  would hop on one foot  while carrying  an orange  and singing a song. The other child encourages and helps the "disabled" one with suggestions or help to  get through the course.</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050">
                <a:solidFill>
                  <a:schemeClr val="dk1"/>
                </a:solidFill>
              </a:rPr>
              <a:t> </a:t>
            </a:r>
            <a:endParaRPr sz="1050">
              <a:solidFill>
                <a:schemeClr val="dk1"/>
              </a:solidFill>
            </a:endParaRPr>
          </a:p>
          <a:p>
            <a:pPr marL="482600" marR="495300" lvl="0" indent="-228600" algn="l" rtl="0">
              <a:lnSpc>
                <a:spcPct val="109999"/>
              </a:lnSpc>
              <a:spcBef>
                <a:spcPts val="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When each pair finishes the course, they quickly run back to the beginning and switch roles and complete the course a second time.</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800">
                <a:solidFill>
                  <a:schemeClr val="dk1"/>
                </a:solidFill>
              </a:rPr>
              <a:t> </a:t>
            </a:r>
            <a:endParaRPr sz="800">
              <a:solidFill>
                <a:schemeClr val="dk1"/>
              </a:solidFill>
            </a:endParaRPr>
          </a:p>
          <a:p>
            <a:pPr marL="254000" marR="241300" lvl="0" indent="0" algn="l" rtl="0">
              <a:lnSpc>
                <a:spcPct val="116000"/>
              </a:lnSpc>
              <a:spcBef>
                <a:spcPts val="500"/>
              </a:spcBef>
              <a:spcAft>
                <a:spcPts val="0"/>
              </a:spcAft>
              <a:buClr>
                <a:schemeClr val="dk1"/>
              </a:buClr>
              <a:buSzPts val="1100"/>
              <a:buFont typeface="Arial"/>
              <a:buNone/>
            </a:pPr>
            <a:r>
              <a:rPr lang="en-US" sz="1000">
                <a:solidFill>
                  <a:schemeClr val="dk1"/>
                </a:solidFill>
              </a:rPr>
              <a:t>Remind the children that there are </a:t>
            </a:r>
            <a:r>
              <a:rPr lang="en-US" sz="950" b="1">
                <a:solidFill>
                  <a:schemeClr val="dk1"/>
                </a:solidFill>
              </a:rPr>
              <a:t>no winners or losers; </a:t>
            </a:r>
            <a:r>
              <a:rPr lang="en-US" sz="1000">
                <a:solidFill>
                  <a:schemeClr val="dk1"/>
                </a:solidFill>
              </a:rPr>
              <a:t>they just need to complete the activity as well as they can with the limitations they have been assigned.</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650">
                <a:solidFill>
                  <a:schemeClr val="dk1"/>
                </a:solidFill>
              </a:rPr>
              <a:t> </a:t>
            </a:r>
            <a:endParaRPr sz="650">
              <a:solidFill>
                <a:schemeClr val="dk1"/>
              </a:solidFill>
            </a:endParaRPr>
          </a:p>
          <a:p>
            <a:pPr marL="482600" lvl="0" indent="-228600" algn="l" rtl="0">
              <a:lnSpc>
                <a:spcPct val="115000"/>
              </a:lnSpc>
              <a:spcBef>
                <a:spcPts val="50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Remind them to </a:t>
            </a:r>
            <a:r>
              <a:rPr lang="en-US" sz="950" b="1">
                <a:solidFill>
                  <a:schemeClr val="dk1"/>
                </a:solidFill>
              </a:rPr>
              <a:t>play safely </a:t>
            </a:r>
            <a:r>
              <a:rPr lang="en-US" sz="1000">
                <a:solidFill>
                  <a:schemeClr val="dk1"/>
                </a:solidFill>
              </a:rPr>
              <a:t>and to be extra careful not to fall or hurt themselves.</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1350">
                <a:solidFill>
                  <a:schemeClr val="dk1"/>
                </a:solidFill>
              </a:rPr>
              <a:t> </a:t>
            </a:r>
            <a:endParaRPr sz="1350">
              <a:solidFill>
                <a:schemeClr val="dk1"/>
              </a:solidFill>
            </a:endParaRPr>
          </a:p>
          <a:p>
            <a:pPr marL="482600" lvl="0" indent="-228600" algn="l" rtl="0">
              <a:lnSpc>
                <a:spcPct val="115000"/>
              </a:lnSpc>
              <a:spcBef>
                <a:spcPts val="0"/>
              </a:spcBef>
              <a:spcAft>
                <a:spcPts val="0"/>
              </a:spcAft>
              <a:buClr>
                <a:schemeClr val="dk1"/>
              </a:buClr>
              <a:buSzPts val="1100"/>
              <a:buFont typeface="Arial"/>
              <a:buNone/>
            </a:pPr>
            <a:r>
              <a:rPr lang="en-US">
                <a:solidFill>
                  <a:schemeClr val="dk1"/>
                </a:solidFill>
              </a:rPr>
              <a:t>•</a:t>
            </a:r>
            <a:r>
              <a:rPr lang="en-US" sz="700">
                <a:solidFill>
                  <a:schemeClr val="dk1"/>
                </a:solidFill>
                <a:latin typeface="Times New Roman"/>
                <a:ea typeface="Times New Roman"/>
                <a:cs typeface="Times New Roman"/>
                <a:sym typeface="Times New Roman"/>
              </a:rPr>
              <a:t>   </a:t>
            </a:r>
            <a:r>
              <a:rPr lang="en-US" sz="1000">
                <a:solidFill>
                  <a:schemeClr val="dk1"/>
                </a:solidFill>
              </a:rPr>
              <a:t>Remind them to </a:t>
            </a:r>
            <a:r>
              <a:rPr lang="en-US" sz="950" b="1">
                <a:solidFill>
                  <a:schemeClr val="dk1"/>
                </a:solidFill>
              </a:rPr>
              <a:t>switch roles </a:t>
            </a:r>
            <a:r>
              <a:rPr lang="en-US" sz="1000">
                <a:solidFill>
                  <a:schemeClr val="dk1"/>
                </a:solidFill>
              </a:rPr>
              <a:t>at the end of the first run.</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500">
                <a:solidFill>
                  <a:schemeClr val="dk1"/>
                </a:solidFill>
              </a:rPr>
              <a:t> </a:t>
            </a:r>
            <a:endParaRPr sz="500">
              <a:solidFill>
                <a:schemeClr val="dk1"/>
              </a:solidFill>
            </a:endParaRPr>
          </a:p>
          <a:p>
            <a:pPr marL="254000" lvl="0" indent="0" algn="l" rtl="0">
              <a:lnSpc>
                <a:spcPct val="115000"/>
              </a:lnSpc>
              <a:spcBef>
                <a:spcPts val="500"/>
              </a:spcBef>
              <a:spcAft>
                <a:spcPts val="0"/>
              </a:spcAft>
              <a:buClr>
                <a:schemeClr val="dk1"/>
              </a:buClr>
              <a:buSzPts val="1100"/>
              <a:buFont typeface="Arial"/>
              <a:buNone/>
            </a:pPr>
            <a:r>
              <a:rPr lang="en-US" sz="900">
                <a:solidFill>
                  <a:schemeClr val="dk1"/>
                </a:solidFill>
              </a:rPr>
              <a:t>(Adapted from: </a:t>
            </a:r>
            <a:r>
              <a:rPr lang="en-US" sz="950" i="1">
                <a:solidFill>
                  <a:schemeClr val="dk1"/>
                </a:solidFill>
              </a:rPr>
              <a:t>Play It Fair Toolkit, </a:t>
            </a:r>
            <a:r>
              <a:rPr lang="en-US" sz="900">
                <a:solidFill>
                  <a:schemeClr val="dk1"/>
                </a:solidFill>
              </a:rPr>
              <a:t>Activity 30. Equitas - International Centre </a:t>
            </a:r>
            <a:r>
              <a:rPr lang="en-US" sz="1000">
                <a:solidFill>
                  <a:schemeClr val="dk1"/>
                </a:solidFill>
              </a:rPr>
              <a:t>for </a:t>
            </a:r>
            <a:r>
              <a:rPr lang="en-US" sz="900">
                <a:solidFill>
                  <a:schemeClr val="dk1"/>
                </a:solidFill>
              </a:rPr>
              <a:t>Human Rights, 2008.)</a:t>
            </a:r>
            <a:endParaRPr sz="900">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2" name="Google Shape;552;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After the game have children reflect on the experience.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Ask: Was it easy for you to get through the obstacle course? </a:t>
            </a:r>
            <a:endParaRPr/>
          </a:p>
          <a:p>
            <a:pPr marL="457200" lvl="0" indent="-317500" algn="l" rtl="0">
              <a:lnSpc>
                <a:spcPct val="100000"/>
              </a:lnSpc>
              <a:spcBef>
                <a:spcPts val="0"/>
              </a:spcBef>
              <a:spcAft>
                <a:spcPts val="0"/>
              </a:spcAft>
              <a:buSzPts val="1400"/>
              <a:buChar char="●"/>
            </a:pPr>
            <a:r>
              <a:rPr lang="en-US"/>
              <a:t>What problems did you run into?</a:t>
            </a:r>
            <a:endParaRPr/>
          </a:p>
          <a:p>
            <a:pPr marL="457200" lvl="0" indent="-317500" algn="l" rtl="0">
              <a:lnSpc>
                <a:spcPct val="100000"/>
              </a:lnSpc>
              <a:spcBef>
                <a:spcPts val="0"/>
              </a:spcBef>
              <a:spcAft>
                <a:spcPts val="0"/>
              </a:spcAft>
              <a:buSzPts val="1400"/>
              <a:buChar char="●"/>
            </a:pPr>
            <a:r>
              <a:rPr lang="en-US"/>
              <a:t>How did you overcome your challenges and solve your problems?</a:t>
            </a:r>
            <a:endParaRPr/>
          </a:p>
          <a:p>
            <a:pPr marL="457200" lvl="0" indent="-317500" algn="l" rtl="0">
              <a:lnSpc>
                <a:spcPct val="100000"/>
              </a:lnSpc>
              <a:spcBef>
                <a:spcPts val="0"/>
              </a:spcBef>
              <a:spcAft>
                <a:spcPts val="0"/>
              </a:spcAft>
              <a:buSzPts val="1400"/>
              <a:buChar char="●"/>
            </a:pPr>
            <a:r>
              <a:rPr lang="en-US"/>
              <a:t>How did your coach help you?</a:t>
            </a:r>
            <a:endParaRPr/>
          </a:p>
          <a:p>
            <a:pPr marL="45720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86" name="Google Shape;38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1" name="Google Shape;561;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Ask: </a:t>
            </a:r>
            <a:r>
              <a:rPr lang="en-US">
                <a:solidFill>
                  <a:schemeClr val="dk1"/>
                </a:solidFill>
              </a:rPr>
              <a:t>Do you know anyone in your family or community with similar physical disabilities? </a:t>
            </a:r>
            <a:endParaRPr>
              <a:solidFill>
                <a:schemeClr val="dk1"/>
              </a:solidFill>
            </a:endParaRPr>
          </a:p>
          <a:p>
            <a:pPr marL="457200" lvl="0" indent="0" algn="l" rtl="0">
              <a:lnSpc>
                <a:spcPct val="100000"/>
              </a:lnSpc>
              <a:spcBef>
                <a:spcPts val="0"/>
              </a:spcBef>
              <a:spcAft>
                <a:spcPts val="0"/>
              </a:spcAft>
              <a:buSzPts val="1400"/>
              <a:buNone/>
            </a:pPr>
            <a:r>
              <a:rPr lang="en-US">
                <a:solidFill>
                  <a:schemeClr val="dk1"/>
                </a:solidFill>
              </a:rPr>
              <a:t>•How do people treat them differently? </a:t>
            </a:r>
            <a:endParaRPr>
              <a:solidFill>
                <a:schemeClr val="dk1"/>
              </a:solidFill>
            </a:endParaRPr>
          </a:p>
          <a:p>
            <a:pPr marL="45720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g7286ad907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6" name="Google Shape;576;g7286ad907d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The children will be aware of the discrimination faced by people who have disabilities and other differences.</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If someone is disabled, they have the right to special care and education to help them develop and lead a full life.</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We should look for ways to help other people avoid discrimination.</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8" name="Google Shape;568;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In your life, if you see someone being treated unfairly or unkindly, be sure you try to help them! It would be help them a lot.</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584" name="Google Shape;58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9" name="Google Shape;589;p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Google Shape;596;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7" name="Google Shape;597;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5" name="Google Shape;605;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3" name="Google Shape;613;p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p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0"/>
              </a:spcBef>
              <a:spcAft>
                <a:spcPts val="0"/>
              </a:spcAft>
              <a:buSzPts val="1400"/>
              <a:buNone/>
            </a:pPr>
            <a:r>
              <a:rPr lang="en-US" sz="1100" b="0"/>
              <a:t>What are the children doing? </a:t>
            </a:r>
            <a:endParaRPr/>
          </a:p>
          <a:p>
            <a:pPr marL="114300" lvl="0" indent="0" algn="l" rtl="0">
              <a:lnSpc>
                <a:spcPct val="100000"/>
              </a:lnSpc>
              <a:spcBef>
                <a:spcPts val="0"/>
              </a:spcBef>
              <a:spcAft>
                <a:spcPts val="0"/>
              </a:spcAft>
              <a:buSzPts val="1400"/>
              <a:buNone/>
            </a:pPr>
            <a:r>
              <a:rPr lang="en-US" sz="1100" b="0"/>
              <a:t>Do they look happy? </a:t>
            </a:r>
            <a:endParaRPr/>
          </a:p>
          <a:p>
            <a:pPr marL="114300" lvl="0" indent="0" algn="l" rtl="0">
              <a:lnSpc>
                <a:spcPct val="100000"/>
              </a:lnSpc>
              <a:spcBef>
                <a:spcPts val="0"/>
              </a:spcBef>
              <a:spcAft>
                <a:spcPts val="0"/>
              </a:spcAft>
              <a:buSzPts val="1400"/>
              <a:buNone/>
            </a:pPr>
            <a:r>
              <a:rPr lang="en-US" sz="1100" b="0"/>
              <a:t>They are bouncing for joy, capturing the happiness and excitement that freedom offers to each of us</a:t>
            </a:r>
            <a:endParaRPr/>
          </a:p>
          <a:p>
            <a:pPr marL="0" lvl="0" indent="0" algn="l" rtl="0">
              <a:lnSpc>
                <a:spcPct val="100000"/>
              </a:lnSpc>
              <a:spcBef>
                <a:spcPts val="0"/>
              </a:spcBef>
              <a:spcAft>
                <a:spcPts val="0"/>
              </a:spcAft>
              <a:buSzPts val="1400"/>
              <a:buNone/>
            </a:pPr>
            <a:endParaRPr/>
          </a:p>
        </p:txBody>
      </p:sp>
      <p:sp>
        <p:nvSpPr>
          <p:cNvPr id="621" name="Google Shape;621;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0"/>
              </a:spcBef>
              <a:spcAft>
                <a:spcPts val="0"/>
              </a:spcAft>
              <a:buSzPts val="1400"/>
              <a:buNone/>
            </a:pPr>
            <a:r>
              <a:rPr lang="en-US" sz="1100" b="0"/>
              <a:t>What are the children doing? </a:t>
            </a:r>
            <a:endParaRPr/>
          </a:p>
          <a:p>
            <a:pPr marL="114300" lvl="0" indent="0" algn="l" rtl="0">
              <a:lnSpc>
                <a:spcPct val="100000"/>
              </a:lnSpc>
              <a:spcBef>
                <a:spcPts val="0"/>
              </a:spcBef>
              <a:spcAft>
                <a:spcPts val="0"/>
              </a:spcAft>
              <a:buSzPts val="1400"/>
              <a:buNone/>
            </a:pPr>
            <a:r>
              <a:rPr lang="en-US" sz="1100" b="0"/>
              <a:t>Do they look happy? </a:t>
            </a:r>
            <a:endParaRPr/>
          </a:p>
          <a:p>
            <a:pPr marL="114300" lvl="0" indent="0" algn="l" rtl="0">
              <a:lnSpc>
                <a:spcPct val="100000"/>
              </a:lnSpc>
              <a:spcBef>
                <a:spcPts val="0"/>
              </a:spcBef>
              <a:spcAft>
                <a:spcPts val="0"/>
              </a:spcAft>
              <a:buSzPts val="1400"/>
              <a:buNone/>
            </a:pPr>
            <a:r>
              <a:rPr lang="en-US" sz="1100" b="0"/>
              <a:t>They are bouncing for joy, capturing the happiness and excitement that freedom offers to each of us</a:t>
            </a:r>
            <a:endParaRPr/>
          </a:p>
          <a:p>
            <a:pPr marL="0" lvl="0" indent="0" algn="l" rtl="0">
              <a:lnSpc>
                <a:spcPct val="100000"/>
              </a:lnSpc>
              <a:spcBef>
                <a:spcPts val="0"/>
              </a:spcBef>
              <a:spcAft>
                <a:spcPts val="0"/>
              </a:spcAft>
              <a:buSzPts val="1400"/>
              <a:buNone/>
            </a:pPr>
            <a:endParaRPr/>
          </a:p>
        </p:txBody>
      </p:sp>
      <p:sp>
        <p:nvSpPr>
          <p:cNvPr id="631" name="Google Shape;631;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93" name="Google Shape;393;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0"/>
              </a:spcBef>
              <a:spcAft>
                <a:spcPts val="0"/>
              </a:spcAft>
              <a:buSzPts val="1400"/>
              <a:buNone/>
            </a:pPr>
            <a:r>
              <a:rPr lang="en-US" sz="1100" b="0"/>
              <a:t>What are the children doing? </a:t>
            </a:r>
            <a:endParaRPr/>
          </a:p>
          <a:p>
            <a:pPr marL="114300" lvl="0" indent="0" algn="l" rtl="0">
              <a:lnSpc>
                <a:spcPct val="100000"/>
              </a:lnSpc>
              <a:spcBef>
                <a:spcPts val="0"/>
              </a:spcBef>
              <a:spcAft>
                <a:spcPts val="0"/>
              </a:spcAft>
              <a:buSzPts val="1400"/>
              <a:buNone/>
            </a:pPr>
            <a:r>
              <a:rPr lang="en-US" sz="1100" b="0"/>
              <a:t>Do they look happy? </a:t>
            </a:r>
            <a:endParaRPr/>
          </a:p>
          <a:p>
            <a:pPr marL="114300" lvl="0" indent="0" algn="l" rtl="0">
              <a:lnSpc>
                <a:spcPct val="100000"/>
              </a:lnSpc>
              <a:spcBef>
                <a:spcPts val="0"/>
              </a:spcBef>
              <a:spcAft>
                <a:spcPts val="0"/>
              </a:spcAft>
              <a:buSzPts val="1400"/>
              <a:buNone/>
            </a:pPr>
            <a:r>
              <a:rPr lang="en-US" sz="1100" b="0"/>
              <a:t>They are bouncing for joy, capturing the happiness and excitement that freedom offers to each of us</a:t>
            </a:r>
            <a:endParaRPr/>
          </a:p>
          <a:p>
            <a:pPr marL="0" lvl="0" indent="0" algn="l" rtl="0">
              <a:lnSpc>
                <a:spcPct val="100000"/>
              </a:lnSpc>
              <a:spcBef>
                <a:spcPts val="0"/>
              </a:spcBef>
              <a:spcAft>
                <a:spcPts val="0"/>
              </a:spcAft>
              <a:buSzPts val="1400"/>
              <a:buNone/>
            </a:pPr>
            <a:endParaRPr/>
          </a:p>
        </p:txBody>
      </p:sp>
      <p:sp>
        <p:nvSpPr>
          <p:cNvPr id="641" name="Google Shape;641;p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1" name="Google Shape;651;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1" name="Google Shape;661;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a:solidFill>
                  <a:schemeClr val="dk1"/>
                </a:solidFill>
              </a:rPr>
              <a:t>Sing “I’ll Walk With You”</a:t>
            </a:r>
            <a:endParaRPr/>
          </a:p>
          <a:p>
            <a:pPr marL="0" lvl="0" indent="0" algn="l" rtl="0">
              <a:lnSpc>
                <a:spcPct val="100000"/>
              </a:lnSpc>
              <a:spcBef>
                <a:spcPts val="0"/>
              </a:spcBef>
              <a:spcAft>
                <a:spcPts val="0"/>
              </a:spcAft>
              <a:buClr>
                <a:schemeClr val="dk1"/>
              </a:buClr>
              <a:buSzPts val="1800"/>
              <a:buFont typeface="Arial"/>
              <a:buNone/>
            </a:pPr>
            <a:endParaRPr sz="1400" i="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sz="1400" i="0">
                <a:solidFill>
                  <a:schemeClr val="dk1"/>
                </a:solidFill>
              </a:rPr>
              <a:t>Link for the song is here https://www.youtube.com/watch?v=2FNGVywm1rM&amp;list=PL1p11lCKMm7vUpyDMd39yUSVUUwUJ-Wa5&amp;index=2</a:t>
            </a:r>
            <a:endParaRPr sz="1400" i="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
        <p:cNvGrpSpPr/>
        <p:nvPr/>
      </p:nvGrpSpPr>
      <p:grpSpPr>
        <a:xfrm>
          <a:off x="0" y="0"/>
          <a:ext cx="0" cy="0"/>
          <a:chOff x="0" y="0"/>
          <a:chExt cx="0" cy="0"/>
        </a:xfrm>
      </p:grpSpPr>
      <p:sp>
        <p:nvSpPr>
          <p:cNvPr id="671" name="Google Shape;671;p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2" name="Google Shape;672;p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83649fa505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6" name="Google Shape;416;g83649fa505_0_3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4" name="Google Shape;424;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a:solidFill>
                  <a:schemeClr val="dk1"/>
                </a:solidFill>
              </a:rPr>
              <a:t>Sing “Here We Are Together”</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Sing the verse on your own, naming four different students. Point to the students and smile as you name them.</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Repeat the song several times so that you can name many students.</a:t>
            </a:r>
            <a:endParaRPr>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a:solidFill>
                  <a:schemeClr val="dk1"/>
                </a:solidFill>
              </a:rPr>
              <a:t>To hear the melody:</a:t>
            </a:r>
            <a:endParaRPr b="1"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a:solidFill>
                  <a:schemeClr val="dk1"/>
                </a:solidFill>
              </a:rPr>
              <a:t>To hear the melody: </a:t>
            </a:r>
            <a:r>
              <a:rPr lang="en-US" u="sng">
                <a:solidFill>
                  <a:schemeClr val="hlink"/>
                </a:solidFill>
                <a:hlinkClick r:id="rId3"/>
              </a:rPr>
              <a:t>https://www.youtube.com/watch?v=XR9d7TsgQN8&amp;list=PL1p11lCKMm7vUpyDMd39yUSVUUwUJ-Wa5&amp;index=1</a:t>
            </a:r>
            <a:endParaRPr b="1"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a:solidFill>
                  <a:schemeClr val="dk1"/>
                </a:solidFill>
              </a:rPr>
              <a:t>Sing with enthusiasm and delight.</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Here we are together, together, together. Here we are together with our happy face.</a:t>
            </a: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Facilitator: </a:t>
            </a:r>
            <a:r>
              <a:rPr lang="en-US" b="1">
                <a:solidFill>
                  <a:schemeClr val="dk1"/>
                </a:solidFill>
              </a:rPr>
              <a:t>There’s Martha and Peter and Suzie and Henry</a:t>
            </a:r>
            <a:r>
              <a:rPr lang="en-US">
                <a:solidFill>
                  <a:schemeClr val="dk1"/>
                </a:solidFill>
              </a:rPr>
              <a:t> (pointing to each of these children, one by one)</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Oh, here we are together in our happy place.</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a:solidFill>
                  <a:schemeClr val="dk1"/>
                </a:solidFill>
              </a:rPr>
              <a:t>Sing the verse at least two or three times in a row so that you can name a few different children during each class.</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Alternate Words:</a:t>
            </a:r>
            <a:endParaRPr b="1">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a-walking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a-singing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a-marching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a-clapping</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Make up actions based on the words! And you can make up your own words. Think of other phrases that might fit the music.</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2" name="Google Shape;43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a:solidFill>
                  <a:schemeClr val="dk1"/>
                </a:solidFill>
              </a:rPr>
              <a:t>Sing “Here We Are Together”</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Sing the verse on your own, naming four different students. Point to the students and smile as you name them.</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Repeat the song several times so that you can name many students.</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Here we are together, together, together. Here we are together with our happy face.</a:t>
            </a: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Facilitator: </a:t>
            </a:r>
            <a:r>
              <a:rPr lang="en-US" b="1">
                <a:solidFill>
                  <a:schemeClr val="dk1"/>
                </a:solidFill>
              </a:rPr>
              <a:t>There’s Martha and Peter and Suzie and Henry</a:t>
            </a:r>
            <a:r>
              <a:rPr lang="en-US">
                <a:solidFill>
                  <a:schemeClr val="dk1"/>
                </a:solidFill>
              </a:rPr>
              <a:t> (pointing to each of these children, one by one)</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Everyone: </a:t>
            </a:r>
            <a:r>
              <a:rPr lang="en-US" b="1">
                <a:solidFill>
                  <a:schemeClr val="dk1"/>
                </a:solidFill>
              </a:rPr>
              <a:t>Oh, here we are together in our happy place.</a:t>
            </a: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a:solidFill>
                  <a:schemeClr val="dk1"/>
                </a:solidFill>
              </a:rPr>
              <a:t>Alternate Words:</a:t>
            </a:r>
            <a:endParaRPr b="1">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a-walking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a-singing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go a-marching</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Here we are a-clapping</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Make up actions based on the words! And you can make up your own words. Think of other phrases that might fit the music.</a:t>
            </a:r>
            <a:endParaRPr i="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1" name="Google Shape;44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Can someone tell me the name of the important document that talks about our rights? (The Universal Declaration of Human Rights)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8" name="Google Shape;40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The children will be aware of the discrimination faced by people who have disabilities and other differences.</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If someone is disabled, they have the right to special care and education to help them develop and lead a full life.</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We should look for ways to help other people avoid discrimination.</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1"/>
        <p:cNvGrpSpPr/>
        <p:nvPr/>
      </p:nvGrpSpPr>
      <p:grpSpPr>
        <a:xfrm>
          <a:off x="0" y="0"/>
          <a:ext cx="0" cy="0"/>
          <a:chOff x="0" y="0"/>
          <a:chExt cx="0" cy="0"/>
        </a:xfrm>
      </p:grpSpPr>
      <p:sp>
        <p:nvSpPr>
          <p:cNvPr id="12" name="Google Shape;12;p57"/>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13" name="Google Shape;13;p57"/>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14" name="Google Shape;14;p57"/>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1"/>
        <p:cNvGrpSpPr/>
        <p:nvPr/>
      </p:nvGrpSpPr>
      <p:grpSpPr>
        <a:xfrm>
          <a:off x="0" y="0"/>
          <a:ext cx="0" cy="0"/>
          <a:chOff x="0" y="0"/>
          <a:chExt cx="0" cy="0"/>
        </a:xfrm>
      </p:grpSpPr>
      <p:sp>
        <p:nvSpPr>
          <p:cNvPr id="52" name="Google Shape;52;p98"/>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8"/>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4" name="Google Shape;54;p98"/>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9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98"/>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7"/>
        <p:cNvGrpSpPr/>
        <p:nvPr/>
      </p:nvGrpSpPr>
      <p:grpSpPr>
        <a:xfrm>
          <a:off x="0" y="0"/>
          <a:ext cx="0" cy="0"/>
          <a:chOff x="0" y="0"/>
          <a:chExt cx="0" cy="0"/>
        </a:xfrm>
      </p:grpSpPr>
      <p:sp>
        <p:nvSpPr>
          <p:cNvPr id="58" name="Google Shape;58;p99"/>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9"/>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99"/>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9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99"/>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3"/>
        <p:cNvGrpSpPr/>
        <p:nvPr/>
      </p:nvGrpSpPr>
      <p:grpSpPr>
        <a:xfrm>
          <a:off x="0" y="0"/>
          <a:ext cx="0" cy="0"/>
          <a:chOff x="0" y="0"/>
          <a:chExt cx="0" cy="0"/>
        </a:xfrm>
      </p:grpSpPr>
      <p:sp>
        <p:nvSpPr>
          <p:cNvPr id="64" name="Google Shape;64;p100"/>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00"/>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100"/>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10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100"/>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9" name="Google Shape;69;p100"/>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0"/>
        <p:cNvGrpSpPr/>
        <p:nvPr/>
      </p:nvGrpSpPr>
      <p:grpSpPr>
        <a:xfrm>
          <a:off x="0" y="0"/>
          <a:ext cx="0" cy="0"/>
          <a:chOff x="0" y="0"/>
          <a:chExt cx="0" cy="0"/>
        </a:xfrm>
      </p:grpSpPr>
      <p:sp>
        <p:nvSpPr>
          <p:cNvPr id="71" name="Google Shape;71;p101"/>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01"/>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3" name="Google Shape;73;p101"/>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4" name="Google Shape;74;p101"/>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5" name="Google Shape;75;p101"/>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6" name="Google Shape;76;p10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3"/>
        <p:cNvGrpSpPr/>
        <p:nvPr/>
      </p:nvGrpSpPr>
      <p:grpSpPr>
        <a:xfrm>
          <a:off x="0" y="0"/>
          <a:ext cx="0" cy="0"/>
          <a:chOff x="0" y="0"/>
          <a:chExt cx="0" cy="0"/>
        </a:xfrm>
      </p:grpSpPr>
      <p:sp>
        <p:nvSpPr>
          <p:cNvPr id="84" name="Google Shape;84;p59"/>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85" name="Google Shape;85;p59"/>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86" name="Google Shape;86;p59"/>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7"/>
        <p:cNvGrpSpPr/>
        <p:nvPr/>
      </p:nvGrpSpPr>
      <p:grpSpPr>
        <a:xfrm>
          <a:off x="0" y="0"/>
          <a:ext cx="0" cy="0"/>
          <a:chOff x="0" y="0"/>
          <a:chExt cx="0" cy="0"/>
        </a:xfrm>
      </p:grpSpPr>
      <p:sp>
        <p:nvSpPr>
          <p:cNvPr id="88" name="Google Shape;88;p63"/>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63"/>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0" name="Google Shape;90;p63"/>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1"/>
        <p:cNvGrpSpPr/>
        <p:nvPr/>
      </p:nvGrpSpPr>
      <p:grpSpPr>
        <a:xfrm>
          <a:off x="0" y="0"/>
          <a:ext cx="0" cy="0"/>
          <a:chOff x="0" y="0"/>
          <a:chExt cx="0" cy="0"/>
        </a:xfrm>
      </p:grpSpPr>
      <p:sp>
        <p:nvSpPr>
          <p:cNvPr id="92" name="Google Shape;92;p8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93"/>
        <p:cNvGrpSpPr/>
        <p:nvPr/>
      </p:nvGrpSpPr>
      <p:grpSpPr>
        <a:xfrm>
          <a:off x="0" y="0"/>
          <a:ext cx="0" cy="0"/>
          <a:chOff x="0" y="0"/>
          <a:chExt cx="0" cy="0"/>
        </a:xfrm>
      </p:grpSpPr>
      <p:sp>
        <p:nvSpPr>
          <p:cNvPr id="94" name="Google Shape;94;p8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8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6" name="Google Shape;96;p8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7" name="Google Shape;97;p8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98"/>
        <p:cNvGrpSpPr/>
        <p:nvPr/>
      </p:nvGrpSpPr>
      <p:grpSpPr>
        <a:xfrm>
          <a:off x="0" y="0"/>
          <a:ext cx="0" cy="0"/>
          <a:chOff x="0" y="0"/>
          <a:chExt cx="0" cy="0"/>
        </a:xfrm>
      </p:grpSpPr>
      <p:sp>
        <p:nvSpPr>
          <p:cNvPr id="99" name="Google Shape;99;p83"/>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00"/>
        <p:cNvGrpSpPr/>
        <p:nvPr/>
      </p:nvGrpSpPr>
      <p:grpSpPr>
        <a:xfrm>
          <a:off x="0" y="0"/>
          <a:ext cx="0" cy="0"/>
          <a:chOff x="0" y="0"/>
          <a:chExt cx="0" cy="0"/>
        </a:xfrm>
      </p:grpSpPr>
      <p:sp>
        <p:nvSpPr>
          <p:cNvPr id="101" name="Google Shape;101;p84"/>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84"/>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3" name="Google Shape;103;p8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04" name="Google Shape;104;p84"/>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5" name="Google Shape;105;p84"/>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5"/>
        <p:cNvGrpSpPr/>
        <p:nvPr/>
      </p:nvGrpSpPr>
      <p:grpSpPr>
        <a:xfrm>
          <a:off x="0" y="0"/>
          <a:ext cx="0" cy="0"/>
          <a:chOff x="0" y="0"/>
          <a:chExt cx="0" cy="0"/>
        </a:xfrm>
      </p:grpSpPr>
      <p:sp>
        <p:nvSpPr>
          <p:cNvPr id="16" name="Google Shape;16;p60"/>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06"/>
        <p:cNvGrpSpPr/>
        <p:nvPr/>
      </p:nvGrpSpPr>
      <p:grpSpPr>
        <a:xfrm>
          <a:off x="0" y="0"/>
          <a:ext cx="0" cy="0"/>
          <a:chOff x="0" y="0"/>
          <a:chExt cx="0" cy="0"/>
        </a:xfrm>
      </p:grpSpPr>
      <p:sp>
        <p:nvSpPr>
          <p:cNvPr id="107" name="Google Shape;107;p85"/>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85"/>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9" name="Google Shape;109;p85"/>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0" name="Google Shape;110;p8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11" name="Google Shape;111;p85"/>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2" name="Google Shape;112;p85"/>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13"/>
        <p:cNvGrpSpPr/>
        <p:nvPr/>
      </p:nvGrpSpPr>
      <p:grpSpPr>
        <a:xfrm>
          <a:off x="0" y="0"/>
          <a:ext cx="0" cy="0"/>
          <a:chOff x="0" y="0"/>
          <a:chExt cx="0" cy="0"/>
        </a:xfrm>
      </p:grpSpPr>
      <p:sp>
        <p:nvSpPr>
          <p:cNvPr id="114" name="Google Shape;114;p86"/>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86"/>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6" name="Google Shape;116;p86"/>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17" name="Google Shape;117;p86"/>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18"/>
        <p:cNvGrpSpPr/>
        <p:nvPr/>
      </p:nvGrpSpPr>
      <p:grpSpPr>
        <a:xfrm>
          <a:off x="0" y="0"/>
          <a:ext cx="0" cy="0"/>
          <a:chOff x="0" y="0"/>
          <a:chExt cx="0" cy="0"/>
        </a:xfrm>
      </p:grpSpPr>
      <p:sp>
        <p:nvSpPr>
          <p:cNvPr id="119" name="Google Shape;119;p87"/>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87"/>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1" name="Google Shape;121;p87"/>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2" name="Google Shape;122;p8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23" name="Google Shape;123;p87"/>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24"/>
        <p:cNvGrpSpPr/>
        <p:nvPr/>
      </p:nvGrpSpPr>
      <p:grpSpPr>
        <a:xfrm>
          <a:off x="0" y="0"/>
          <a:ext cx="0" cy="0"/>
          <a:chOff x="0" y="0"/>
          <a:chExt cx="0" cy="0"/>
        </a:xfrm>
      </p:grpSpPr>
      <p:sp>
        <p:nvSpPr>
          <p:cNvPr id="125" name="Google Shape;125;p88"/>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88"/>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7" name="Google Shape;127;p88"/>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8" name="Google Shape;128;p8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29" name="Google Shape;129;p88"/>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30"/>
        <p:cNvGrpSpPr/>
        <p:nvPr/>
      </p:nvGrpSpPr>
      <p:grpSpPr>
        <a:xfrm>
          <a:off x="0" y="0"/>
          <a:ext cx="0" cy="0"/>
          <a:chOff x="0" y="0"/>
          <a:chExt cx="0" cy="0"/>
        </a:xfrm>
      </p:grpSpPr>
      <p:sp>
        <p:nvSpPr>
          <p:cNvPr id="131" name="Google Shape;131;p89"/>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89"/>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3" name="Google Shape;133;p89"/>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4" name="Google Shape;134;p8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5" name="Google Shape;135;p89"/>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6" name="Google Shape;136;p89"/>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37"/>
        <p:cNvGrpSpPr/>
        <p:nvPr/>
      </p:nvGrpSpPr>
      <p:grpSpPr>
        <a:xfrm>
          <a:off x="0" y="0"/>
          <a:ext cx="0" cy="0"/>
          <a:chOff x="0" y="0"/>
          <a:chExt cx="0" cy="0"/>
        </a:xfrm>
      </p:grpSpPr>
      <p:sp>
        <p:nvSpPr>
          <p:cNvPr id="138" name="Google Shape;138;p90"/>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90"/>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40" name="Google Shape;140;p90"/>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1" name="Google Shape;141;p90"/>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42" name="Google Shape;142;p90"/>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3" name="Google Shape;143;p9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144"/>
        <p:cNvGrpSpPr/>
        <p:nvPr/>
      </p:nvGrpSpPr>
      <p:grpSpPr>
        <a:xfrm>
          <a:off x="0" y="0"/>
          <a:ext cx="0" cy="0"/>
          <a:chOff x="0" y="0"/>
          <a:chExt cx="0" cy="0"/>
        </a:xfrm>
      </p:grpSpPr>
      <p:sp>
        <p:nvSpPr>
          <p:cNvPr id="145" name="Google Shape;145;p9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146" name="Google Shape;146;p9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147" name="Google Shape;147;p9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54"/>
        <p:cNvGrpSpPr/>
        <p:nvPr/>
      </p:nvGrpSpPr>
      <p:grpSpPr>
        <a:xfrm>
          <a:off x="0" y="0"/>
          <a:ext cx="0" cy="0"/>
          <a:chOff x="0" y="0"/>
          <a:chExt cx="0" cy="0"/>
        </a:xfrm>
      </p:grpSpPr>
      <p:sp>
        <p:nvSpPr>
          <p:cNvPr id="155" name="Google Shape;155;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7" name="Google Shape;157;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8" name="Google Shape;158;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9"/>
        <p:cNvGrpSpPr/>
        <p:nvPr/>
      </p:nvGrpSpPr>
      <p:grpSpPr>
        <a:xfrm>
          <a:off x="0" y="0"/>
          <a:ext cx="0" cy="0"/>
          <a:chOff x="0" y="0"/>
          <a:chExt cx="0" cy="0"/>
        </a:xfrm>
      </p:grpSpPr>
      <p:sp>
        <p:nvSpPr>
          <p:cNvPr id="160" name="Google Shape;160;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2" name="Google Shape;162;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63"/>
        <p:cNvGrpSpPr/>
        <p:nvPr/>
      </p:nvGrpSpPr>
      <p:grpSpPr>
        <a:xfrm>
          <a:off x="0" y="0"/>
          <a:ext cx="0" cy="0"/>
          <a:chOff x="0" y="0"/>
          <a:chExt cx="0" cy="0"/>
        </a:xfrm>
      </p:grpSpPr>
      <p:sp>
        <p:nvSpPr>
          <p:cNvPr id="164" name="Google Shape;164;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6" name="Google Shape;166;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7" name="Google Shape;167;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8" name="Google Shape;168;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9" name="Google Shape;169;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66"/>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66"/>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66"/>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170"/>
        <p:cNvGrpSpPr/>
        <p:nvPr/>
      </p:nvGrpSpPr>
      <p:grpSpPr>
        <a:xfrm>
          <a:off x="0" y="0"/>
          <a:ext cx="0" cy="0"/>
          <a:chOff x="0" y="0"/>
          <a:chExt cx="0" cy="0"/>
        </a:xfrm>
      </p:grpSpPr>
      <p:sp>
        <p:nvSpPr>
          <p:cNvPr id="171" name="Google Shape;171;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72"/>
        <p:cNvGrpSpPr/>
        <p:nvPr/>
      </p:nvGrpSpPr>
      <p:grpSpPr>
        <a:xfrm>
          <a:off x="0" y="0"/>
          <a:ext cx="0" cy="0"/>
          <a:chOff x="0" y="0"/>
          <a:chExt cx="0" cy="0"/>
        </a:xfrm>
      </p:grpSpPr>
      <p:sp>
        <p:nvSpPr>
          <p:cNvPr id="173" name="Google Shape;173;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74"/>
        <p:cNvGrpSpPr/>
        <p:nvPr/>
      </p:nvGrpSpPr>
      <p:grpSpPr>
        <a:xfrm>
          <a:off x="0" y="0"/>
          <a:ext cx="0" cy="0"/>
          <a:chOff x="0" y="0"/>
          <a:chExt cx="0" cy="0"/>
        </a:xfrm>
      </p:grpSpPr>
      <p:sp>
        <p:nvSpPr>
          <p:cNvPr id="175" name="Google Shape;175;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7" name="Google Shape;177;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8" name="Google Shape;178;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79"/>
        <p:cNvGrpSpPr/>
        <p:nvPr/>
      </p:nvGrpSpPr>
      <p:grpSpPr>
        <a:xfrm>
          <a:off x="0" y="0"/>
          <a:ext cx="0" cy="0"/>
          <a:chOff x="0" y="0"/>
          <a:chExt cx="0" cy="0"/>
        </a:xfrm>
      </p:grpSpPr>
      <p:sp>
        <p:nvSpPr>
          <p:cNvPr id="180" name="Google Shape;180;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1" name="Google Shape;181;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2" name="Google Shape;182;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3" name="Google Shape;183;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84" name="Google Shape;184;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85"/>
        <p:cNvGrpSpPr/>
        <p:nvPr/>
      </p:nvGrpSpPr>
      <p:grpSpPr>
        <a:xfrm>
          <a:off x="0" y="0"/>
          <a:ext cx="0" cy="0"/>
          <a:chOff x="0" y="0"/>
          <a:chExt cx="0" cy="0"/>
        </a:xfrm>
      </p:grpSpPr>
      <p:sp>
        <p:nvSpPr>
          <p:cNvPr id="186" name="Google Shape;186;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8" name="Google Shape;188;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9" name="Google Shape;189;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90" name="Google Shape;190;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91"/>
        <p:cNvGrpSpPr/>
        <p:nvPr/>
      </p:nvGrpSpPr>
      <p:grpSpPr>
        <a:xfrm>
          <a:off x="0" y="0"/>
          <a:ext cx="0" cy="0"/>
          <a:chOff x="0" y="0"/>
          <a:chExt cx="0" cy="0"/>
        </a:xfrm>
      </p:grpSpPr>
      <p:sp>
        <p:nvSpPr>
          <p:cNvPr id="192" name="Google Shape;192;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4" name="Google Shape;194;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5" name="Google Shape;195;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96" name="Google Shape;196;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7" name="Google Shape;197;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8"/>
        <p:cNvGrpSpPr/>
        <p:nvPr/>
      </p:nvGrpSpPr>
      <p:grpSpPr>
        <a:xfrm>
          <a:off x="0" y="0"/>
          <a:ext cx="0" cy="0"/>
          <a:chOff x="0" y="0"/>
          <a:chExt cx="0" cy="0"/>
        </a:xfrm>
      </p:grpSpPr>
      <p:sp>
        <p:nvSpPr>
          <p:cNvPr id="199" name="Google Shape;199;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0" name="Google Shape;200;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01" name="Google Shape;201;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2" name="Google Shape;202;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03" name="Google Shape;203;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4" name="Google Shape;204;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11"/>
        <p:cNvGrpSpPr/>
        <p:nvPr/>
      </p:nvGrpSpPr>
      <p:grpSpPr>
        <a:xfrm>
          <a:off x="0" y="0"/>
          <a:ext cx="0" cy="0"/>
          <a:chOff x="0" y="0"/>
          <a:chExt cx="0" cy="0"/>
        </a:xfrm>
      </p:grpSpPr>
      <p:sp>
        <p:nvSpPr>
          <p:cNvPr id="212" name="Google Shape;212;p6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3" name="Google Shape;213;p6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4" name="Google Shape;214;p6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5" name="Google Shape;215;p6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16"/>
        <p:cNvGrpSpPr/>
        <p:nvPr/>
      </p:nvGrpSpPr>
      <p:grpSpPr>
        <a:xfrm>
          <a:off x="0" y="0"/>
          <a:ext cx="0" cy="0"/>
          <a:chOff x="0" y="0"/>
          <a:chExt cx="0" cy="0"/>
        </a:xfrm>
      </p:grpSpPr>
      <p:sp>
        <p:nvSpPr>
          <p:cNvPr id="217" name="Google Shape;217;p102"/>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18"/>
        <p:cNvGrpSpPr/>
        <p:nvPr/>
      </p:nvGrpSpPr>
      <p:grpSpPr>
        <a:xfrm>
          <a:off x="0" y="0"/>
          <a:ext cx="0" cy="0"/>
          <a:chOff x="0" y="0"/>
          <a:chExt cx="0" cy="0"/>
        </a:xfrm>
      </p:grpSpPr>
      <p:sp>
        <p:nvSpPr>
          <p:cNvPr id="219" name="Google Shape;219;p10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0" name="Google Shape;220;p10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1" name="Google Shape;221;p10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22" name="Google Shape;222;p10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3" name="Google Shape;223;p10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1"/>
        <p:cNvGrpSpPr/>
        <p:nvPr/>
      </p:nvGrpSpPr>
      <p:grpSpPr>
        <a:xfrm>
          <a:off x="0" y="0"/>
          <a:ext cx="0" cy="0"/>
          <a:chOff x="0" y="0"/>
          <a:chExt cx="0" cy="0"/>
        </a:xfrm>
      </p:grpSpPr>
      <p:sp>
        <p:nvSpPr>
          <p:cNvPr id="22" name="Google Shape;22;p9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9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 name="Google Shape;24;p9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9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224"/>
        <p:cNvGrpSpPr/>
        <p:nvPr/>
      </p:nvGrpSpPr>
      <p:grpSpPr>
        <a:xfrm>
          <a:off x="0" y="0"/>
          <a:ext cx="0" cy="0"/>
          <a:chOff x="0" y="0"/>
          <a:chExt cx="0" cy="0"/>
        </a:xfrm>
      </p:grpSpPr>
      <p:sp>
        <p:nvSpPr>
          <p:cNvPr id="225" name="Google Shape;225;p104"/>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104"/>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7" name="Google Shape;227;p104"/>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28" name="Google Shape;228;p104"/>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229"/>
        <p:cNvGrpSpPr/>
        <p:nvPr/>
      </p:nvGrpSpPr>
      <p:grpSpPr>
        <a:xfrm>
          <a:off x="0" y="0"/>
          <a:ext cx="0" cy="0"/>
          <a:chOff x="0" y="0"/>
          <a:chExt cx="0" cy="0"/>
        </a:xfrm>
      </p:grpSpPr>
      <p:sp>
        <p:nvSpPr>
          <p:cNvPr id="230" name="Google Shape;230;p105"/>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1" name="Google Shape;231;p105"/>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2" name="Google Shape;232;p105"/>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3" name="Google Shape;233;p10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34" name="Google Shape;234;p105"/>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235"/>
        <p:cNvGrpSpPr/>
        <p:nvPr/>
      </p:nvGrpSpPr>
      <p:grpSpPr>
        <a:xfrm>
          <a:off x="0" y="0"/>
          <a:ext cx="0" cy="0"/>
          <a:chOff x="0" y="0"/>
          <a:chExt cx="0" cy="0"/>
        </a:xfrm>
      </p:grpSpPr>
      <p:sp>
        <p:nvSpPr>
          <p:cNvPr id="236" name="Google Shape;236;p106"/>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7" name="Google Shape;237;p106"/>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8" name="Google Shape;238;p106"/>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39" name="Google Shape;239;p10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0" name="Google Shape;240;p106"/>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241"/>
        <p:cNvGrpSpPr/>
        <p:nvPr/>
      </p:nvGrpSpPr>
      <p:grpSpPr>
        <a:xfrm>
          <a:off x="0" y="0"/>
          <a:ext cx="0" cy="0"/>
          <a:chOff x="0" y="0"/>
          <a:chExt cx="0" cy="0"/>
        </a:xfrm>
      </p:grpSpPr>
      <p:sp>
        <p:nvSpPr>
          <p:cNvPr id="242" name="Google Shape;242;p107"/>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3" name="Google Shape;243;p107"/>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4" name="Google Shape;244;p107"/>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5" name="Google Shape;245;p10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6" name="Google Shape;246;p107"/>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7" name="Google Shape;247;p107"/>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48"/>
        <p:cNvGrpSpPr/>
        <p:nvPr/>
      </p:nvGrpSpPr>
      <p:grpSpPr>
        <a:xfrm>
          <a:off x="0" y="0"/>
          <a:ext cx="0" cy="0"/>
          <a:chOff x="0" y="0"/>
          <a:chExt cx="0" cy="0"/>
        </a:xfrm>
      </p:grpSpPr>
      <p:sp>
        <p:nvSpPr>
          <p:cNvPr id="249" name="Google Shape;249;p108"/>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0" name="Google Shape;250;p108"/>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51" name="Google Shape;251;p108"/>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2" name="Google Shape;252;p108"/>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53" name="Google Shape;253;p108"/>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4" name="Google Shape;254;p10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61"/>
        <p:cNvGrpSpPr/>
        <p:nvPr/>
      </p:nvGrpSpPr>
      <p:grpSpPr>
        <a:xfrm>
          <a:off x="0" y="0"/>
          <a:ext cx="0" cy="0"/>
          <a:chOff x="0" y="0"/>
          <a:chExt cx="0" cy="0"/>
        </a:xfrm>
      </p:grpSpPr>
      <p:sp>
        <p:nvSpPr>
          <p:cNvPr id="262" name="Google Shape;262;p65"/>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3" name="Google Shape;263;p65"/>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4" name="Google Shape;264;p65"/>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5" name="Google Shape;265;p6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66"/>
        <p:cNvGrpSpPr/>
        <p:nvPr/>
      </p:nvGrpSpPr>
      <p:grpSpPr>
        <a:xfrm>
          <a:off x="0" y="0"/>
          <a:ext cx="0" cy="0"/>
          <a:chOff x="0" y="0"/>
          <a:chExt cx="0" cy="0"/>
        </a:xfrm>
      </p:grpSpPr>
      <p:sp>
        <p:nvSpPr>
          <p:cNvPr id="267" name="Google Shape;267;p69"/>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8" name="Google Shape;268;p69"/>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9" name="Google Shape;269;p69"/>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70"/>
        <p:cNvGrpSpPr/>
        <p:nvPr/>
      </p:nvGrpSpPr>
      <p:grpSpPr>
        <a:xfrm>
          <a:off x="0" y="0"/>
          <a:ext cx="0" cy="0"/>
          <a:chOff x="0" y="0"/>
          <a:chExt cx="0" cy="0"/>
        </a:xfrm>
      </p:grpSpPr>
      <p:sp>
        <p:nvSpPr>
          <p:cNvPr id="271" name="Google Shape;271;p70"/>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2" name="Google Shape;272;p70"/>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3" name="Google Shape;273;p70"/>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4" name="Google Shape;274;p7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75" name="Google Shape;275;p70"/>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6" name="Google Shape;276;p70"/>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77"/>
        <p:cNvGrpSpPr/>
        <p:nvPr/>
      </p:nvGrpSpPr>
      <p:grpSpPr>
        <a:xfrm>
          <a:off x="0" y="0"/>
          <a:ext cx="0" cy="0"/>
          <a:chOff x="0" y="0"/>
          <a:chExt cx="0" cy="0"/>
        </a:xfrm>
      </p:grpSpPr>
      <p:sp>
        <p:nvSpPr>
          <p:cNvPr id="278" name="Google Shape;278;p71"/>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79"/>
        <p:cNvGrpSpPr/>
        <p:nvPr/>
      </p:nvGrpSpPr>
      <p:grpSpPr>
        <a:xfrm>
          <a:off x="0" y="0"/>
          <a:ext cx="0" cy="0"/>
          <a:chOff x="0" y="0"/>
          <a:chExt cx="0" cy="0"/>
        </a:xfrm>
      </p:grpSpPr>
      <p:sp>
        <p:nvSpPr>
          <p:cNvPr id="280" name="Google Shape;280;p72"/>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1" name="Google Shape;281;p72"/>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82" name="Google Shape;282;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3" name="Google Shape;283;p72"/>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6"/>
        <p:cNvGrpSpPr/>
        <p:nvPr/>
      </p:nvGrpSpPr>
      <p:grpSpPr>
        <a:xfrm>
          <a:off x="0" y="0"/>
          <a:ext cx="0" cy="0"/>
          <a:chOff x="0" y="0"/>
          <a:chExt cx="0" cy="0"/>
        </a:xfrm>
      </p:grpSpPr>
      <p:sp>
        <p:nvSpPr>
          <p:cNvPr id="27" name="Google Shape;27;p93"/>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84"/>
        <p:cNvGrpSpPr/>
        <p:nvPr/>
      </p:nvGrpSpPr>
      <p:grpSpPr>
        <a:xfrm>
          <a:off x="0" y="0"/>
          <a:ext cx="0" cy="0"/>
          <a:chOff x="0" y="0"/>
          <a:chExt cx="0" cy="0"/>
        </a:xfrm>
      </p:grpSpPr>
      <p:sp>
        <p:nvSpPr>
          <p:cNvPr id="285" name="Google Shape;285;p73"/>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286" name="Google Shape;286;p73"/>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73"/>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288" name="Google Shape;288;p73"/>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289"/>
        <p:cNvGrpSpPr/>
        <p:nvPr/>
      </p:nvGrpSpPr>
      <p:grpSpPr>
        <a:xfrm>
          <a:off x="0" y="0"/>
          <a:ext cx="0" cy="0"/>
          <a:chOff x="0" y="0"/>
          <a:chExt cx="0" cy="0"/>
        </a:xfrm>
      </p:grpSpPr>
      <p:sp>
        <p:nvSpPr>
          <p:cNvPr id="290" name="Google Shape;290;p74"/>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291" name="Google Shape;291;p74"/>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292" name="Google Shape;292;p74"/>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293" name="Google Shape;293;p74"/>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4"/>
        <p:cNvGrpSpPr/>
        <p:nvPr/>
      </p:nvGrpSpPr>
      <p:grpSpPr>
        <a:xfrm>
          <a:off x="0" y="0"/>
          <a:ext cx="0" cy="0"/>
          <a:chOff x="0" y="0"/>
          <a:chExt cx="0" cy="0"/>
        </a:xfrm>
      </p:grpSpPr>
      <p:sp>
        <p:nvSpPr>
          <p:cNvPr id="295" name="Google Shape;295;p75"/>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6" name="Google Shape;296;p75"/>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97" name="Google Shape;297;p7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98" name="Google Shape;298;p75"/>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99" name="Google Shape;299;p75"/>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300"/>
        <p:cNvGrpSpPr/>
        <p:nvPr/>
      </p:nvGrpSpPr>
      <p:grpSpPr>
        <a:xfrm>
          <a:off x="0" y="0"/>
          <a:ext cx="0" cy="0"/>
          <a:chOff x="0" y="0"/>
          <a:chExt cx="0" cy="0"/>
        </a:xfrm>
      </p:grpSpPr>
      <p:sp>
        <p:nvSpPr>
          <p:cNvPr id="301" name="Google Shape;301;p76"/>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2" name="Google Shape;302;p76"/>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03" name="Google Shape;303;p76"/>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04" name="Google Shape;304;p76"/>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305"/>
        <p:cNvGrpSpPr/>
        <p:nvPr/>
      </p:nvGrpSpPr>
      <p:grpSpPr>
        <a:xfrm>
          <a:off x="0" y="0"/>
          <a:ext cx="0" cy="0"/>
          <a:chOff x="0" y="0"/>
          <a:chExt cx="0" cy="0"/>
        </a:xfrm>
      </p:grpSpPr>
      <p:sp>
        <p:nvSpPr>
          <p:cNvPr id="306" name="Google Shape;306;p77"/>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7" name="Google Shape;307;p77"/>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08" name="Google Shape;308;p77"/>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09" name="Google Shape;309;p7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10" name="Google Shape;310;p77"/>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311"/>
        <p:cNvGrpSpPr/>
        <p:nvPr/>
      </p:nvGrpSpPr>
      <p:grpSpPr>
        <a:xfrm>
          <a:off x="0" y="0"/>
          <a:ext cx="0" cy="0"/>
          <a:chOff x="0" y="0"/>
          <a:chExt cx="0" cy="0"/>
        </a:xfrm>
      </p:grpSpPr>
      <p:sp>
        <p:nvSpPr>
          <p:cNvPr id="312" name="Google Shape;312;p78"/>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3" name="Google Shape;313;p78"/>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4" name="Google Shape;314;p78"/>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5" name="Google Shape;315;p7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16" name="Google Shape;316;p78"/>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317"/>
        <p:cNvGrpSpPr/>
        <p:nvPr/>
      </p:nvGrpSpPr>
      <p:grpSpPr>
        <a:xfrm>
          <a:off x="0" y="0"/>
          <a:ext cx="0" cy="0"/>
          <a:chOff x="0" y="0"/>
          <a:chExt cx="0" cy="0"/>
        </a:xfrm>
      </p:grpSpPr>
      <p:sp>
        <p:nvSpPr>
          <p:cNvPr id="318" name="Google Shape;318;p79"/>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9" name="Google Shape;319;p79"/>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0" name="Google Shape;320;p79"/>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1" name="Google Shape;321;p7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22" name="Google Shape;322;p79"/>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3" name="Google Shape;323;p79"/>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24"/>
        <p:cNvGrpSpPr/>
        <p:nvPr/>
      </p:nvGrpSpPr>
      <p:grpSpPr>
        <a:xfrm>
          <a:off x="0" y="0"/>
          <a:ext cx="0" cy="0"/>
          <a:chOff x="0" y="0"/>
          <a:chExt cx="0" cy="0"/>
        </a:xfrm>
      </p:grpSpPr>
      <p:sp>
        <p:nvSpPr>
          <p:cNvPr id="325" name="Google Shape;325;p80"/>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6" name="Google Shape;326;p80"/>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327" name="Google Shape;327;p80"/>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8" name="Google Shape;328;p80"/>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329" name="Google Shape;329;p80"/>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30" name="Google Shape;330;p8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7"/>
        <p:cNvGrpSpPr/>
        <p:nvPr/>
      </p:nvGrpSpPr>
      <p:grpSpPr>
        <a:xfrm>
          <a:off x="0" y="0"/>
          <a:ext cx="0" cy="0"/>
          <a:chOff x="0" y="0"/>
          <a:chExt cx="0" cy="0"/>
        </a:xfrm>
      </p:grpSpPr>
      <p:sp>
        <p:nvSpPr>
          <p:cNvPr id="338" name="Google Shape;338;p68"/>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9" name="Google Shape;339;p68"/>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0" name="Google Shape;340;p68"/>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1" name="Google Shape;341;p6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42"/>
        <p:cNvGrpSpPr/>
        <p:nvPr/>
      </p:nvGrpSpPr>
      <p:grpSpPr>
        <a:xfrm>
          <a:off x="0" y="0"/>
          <a:ext cx="0" cy="0"/>
          <a:chOff x="0" y="0"/>
          <a:chExt cx="0" cy="0"/>
        </a:xfrm>
      </p:grpSpPr>
      <p:sp>
        <p:nvSpPr>
          <p:cNvPr id="343" name="Google Shape;343;p109"/>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4" name="Google Shape;344;p109"/>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5" name="Google Shape;345;p109"/>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8"/>
        <p:cNvGrpSpPr/>
        <p:nvPr/>
      </p:nvGrpSpPr>
      <p:grpSpPr>
        <a:xfrm>
          <a:off x="0" y="0"/>
          <a:ext cx="0" cy="0"/>
          <a:chOff x="0" y="0"/>
          <a:chExt cx="0" cy="0"/>
        </a:xfrm>
      </p:grpSpPr>
      <p:sp>
        <p:nvSpPr>
          <p:cNvPr id="29" name="Google Shape;29;p94"/>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94"/>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9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2" name="Google Shape;32;p94"/>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346"/>
        <p:cNvGrpSpPr/>
        <p:nvPr/>
      </p:nvGrpSpPr>
      <p:grpSpPr>
        <a:xfrm>
          <a:off x="0" y="0"/>
          <a:ext cx="0" cy="0"/>
          <a:chOff x="0" y="0"/>
          <a:chExt cx="0" cy="0"/>
        </a:xfrm>
      </p:grpSpPr>
      <p:sp>
        <p:nvSpPr>
          <p:cNvPr id="347" name="Google Shape;347;p110"/>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348"/>
        <p:cNvGrpSpPr/>
        <p:nvPr/>
      </p:nvGrpSpPr>
      <p:grpSpPr>
        <a:xfrm>
          <a:off x="0" y="0"/>
          <a:ext cx="0" cy="0"/>
          <a:chOff x="0" y="0"/>
          <a:chExt cx="0" cy="0"/>
        </a:xfrm>
      </p:grpSpPr>
      <p:sp>
        <p:nvSpPr>
          <p:cNvPr id="349" name="Google Shape;349;p111"/>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0" name="Google Shape;350;p111"/>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51" name="Google Shape;351;p111"/>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2" name="Google Shape;352;p111"/>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353"/>
        <p:cNvGrpSpPr/>
        <p:nvPr/>
      </p:nvGrpSpPr>
      <p:grpSpPr>
        <a:xfrm>
          <a:off x="0" y="0"/>
          <a:ext cx="0" cy="0"/>
          <a:chOff x="0" y="0"/>
          <a:chExt cx="0" cy="0"/>
        </a:xfrm>
      </p:grpSpPr>
      <p:sp>
        <p:nvSpPr>
          <p:cNvPr id="354" name="Google Shape;354;p112"/>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5" name="Google Shape;355;p112"/>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56" name="Google Shape;356;p112"/>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57" name="Google Shape;357;p11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8" name="Google Shape;358;p112"/>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359"/>
        <p:cNvGrpSpPr/>
        <p:nvPr/>
      </p:nvGrpSpPr>
      <p:grpSpPr>
        <a:xfrm>
          <a:off x="0" y="0"/>
          <a:ext cx="0" cy="0"/>
          <a:chOff x="0" y="0"/>
          <a:chExt cx="0" cy="0"/>
        </a:xfrm>
      </p:grpSpPr>
      <p:sp>
        <p:nvSpPr>
          <p:cNvPr id="360" name="Google Shape;360;p113"/>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1" name="Google Shape;361;p113"/>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62" name="Google Shape;362;p113"/>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63" name="Google Shape;363;p11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64" name="Google Shape;364;p113"/>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365"/>
        <p:cNvGrpSpPr/>
        <p:nvPr/>
      </p:nvGrpSpPr>
      <p:grpSpPr>
        <a:xfrm>
          <a:off x="0" y="0"/>
          <a:ext cx="0" cy="0"/>
          <a:chOff x="0" y="0"/>
          <a:chExt cx="0" cy="0"/>
        </a:xfrm>
      </p:grpSpPr>
      <p:sp>
        <p:nvSpPr>
          <p:cNvPr id="366" name="Google Shape;366;p114"/>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7" name="Google Shape;367;p114"/>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68" name="Google Shape;368;p114"/>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69" name="Google Shape;369;p11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70" name="Google Shape;370;p114"/>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71" name="Google Shape;371;p114"/>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72"/>
        <p:cNvGrpSpPr/>
        <p:nvPr/>
      </p:nvGrpSpPr>
      <p:grpSpPr>
        <a:xfrm>
          <a:off x="0" y="0"/>
          <a:ext cx="0" cy="0"/>
          <a:chOff x="0" y="0"/>
          <a:chExt cx="0" cy="0"/>
        </a:xfrm>
      </p:grpSpPr>
      <p:sp>
        <p:nvSpPr>
          <p:cNvPr id="373" name="Google Shape;373;p115"/>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4" name="Google Shape;374;p115"/>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375" name="Google Shape;375;p115"/>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76" name="Google Shape;376;p115"/>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377" name="Google Shape;377;p115"/>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78" name="Google Shape;378;p11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3"/>
        <p:cNvGrpSpPr/>
        <p:nvPr/>
      </p:nvGrpSpPr>
      <p:grpSpPr>
        <a:xfrm>
          <a:off x="0" y="0"/>
          <a:ext cx="0" cy="0"/>
          <a:chOff x="0" y="0"/>
          <a:chExt cx="0" cy="0"/>
        </a:xfrm>
      </p:grpSpPr>
      <p:sp>
        <p:nvSpPr>
          <p:cNvPr id="34" name="Google Shape;34;p95"/>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95"/>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6" name="Google Shape;36;p9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7" name="Google Shape;37;p95"/>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95"/>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9"/>
        <p:cNvGrpSpPr/>
        <p:nvPr/>
      </p:nvGrpSpPr>
      <p:grpSpPr>
        <a:xfrm>
          <a:off x="0" y="0"/>
          <a:ext cx="0" cy="0"/>
          <a:chOff x="0" y="0"/>
          <a:chExt cx="0" cy="0"/>
        </a:xfrm>
      </p:grpSpPr>
      <p:sp>
        <p:nvSpPr>
          <p:cNvPr id="40" name="Google Shape;40;p96"/>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96"/>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2" name="Google Shape;42;p96"/>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3" name="Google Shape;43;p9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4" name="Google Shape;44;p96"/>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96"/>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6"/>
        <p:cNvGrpSpPr/>
        <p:nvPr/>
      </p:nvGrpSpPr>
      <p:grpSpPr>
        <a:xfrm>
          <a:off x="0" y="0"/>
          <a:ext cx="0" cy="0"/>
          <a:chOff x="0" y="0"/>
          <a:chExt cx="0" cy="0"/>
        </a:xfrm>
      </p:grpSpPr>
      <p:sp>
        <p:nvSpPr>
          <p:cNvPr id="47" name="Google Shape;47;p97"/>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7"/>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97"/>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97"/>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image" Target="../media/image1.pn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theme" Target="../theme/theme3.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image" Target="../media/image1.png"/><Relationship Id="rId4" Type="http://schemas.openxmlformats.org/officeDocument/2006/relationships/slideLayout" Target="../slideLayouts/slideLayout40.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1.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10" Type="http://schemas.openxmlformats.org/officeDocument/2006/relationships/image" Target="../media/image1.png"/><Relationship Id="rId4" Type="http://schemas.openxmlformats.org/officeDocument/2006/relationships/slideLayout" Target="../slideLayouts/slideLayout61.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56"/>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56"/>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56"/>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56"/>
          <p:cNvPicPr preferRelativeResize="0"/>
          <p:nvPr/>
        </p:nvPicPr>
        <p:blipFill rotWithShape="1">
          <a:blip r:embed="rId15">
            <a:alphaModFix/>
          </a:blip>
          <a:srcRect/>
          <a:stretch/>
        </p:blipFill>
        <p:spPr>
          <a:xfrm>
            <a:off x="8653018" y="4666845"/>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7"/>
        <p:cNvGrpSpPr/>
        <p:nvPr/>
      </p:nvGrpSpPr>
      <p:grpSpPr>
        <a:xfrm>
          <a:off x="0" y="0"/>
          <a:ext cx="0" cy="0"/>
          <a:chOff x="0" y="0"/>
          <a:chExt cx="0" cy="0"/>
        </a:xfrm>
      </p:grpSpPr>
      <p:sp>
        <p:nvSpPr>
          <p:cNvPr id="78" name="Google Shape;78;p5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9" name="Google Shape;79;p58"/>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0" name="Google Shape;80;p58"/>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1" name="Google Shape;81;p58"/>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2" name="Google Shape;82;p58"/>
          <p:cNvPicPr preferRelativeResize="0"/>
          <p:nvPr/>
        </p:nvPicPr>
        <p:blipFill rotWithShape="1">
          <a:blip r:embed="rId15">
            <a:alphaModFix/>
          </a:blip>
          <a:srcRect/>
          <a:stretch/>
        </p:blipFill>
        <p:spPr>
          <a:xfrm>
            <a:off x="8653018" y="4666845"/>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148"/>
        <p:cNvGrpSpPr/>
        <p:nvPr/>
      </p:nvGrpSpPr>
      <p:grpSpPr>
        <a:xfrm>
          <a:off x="0" y="0"/>
          <a:ext cx="0" cy="0"/>
          <a:chOff x="0" y="0"/>
          <a:chExt cx="0" cy="0"/>
        </a:xfrm>
      </p:grpSpPr>
      <p:sp>
        <p:nvSpPr>
          <p:cNvPr id="149" name="Google Shape;149;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50" name="Google Shape;150;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1" name="Google Shape;151;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2" name="Google Shape;152;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53" name="Google Shape;153;p29" descr="Logo for the Geneva Office for Human Rights Education (3 brown dots over a v with the letters GO-HRE on a white circle)"/>
          <p:cNvPicPr preferRelativeResize="0"/>
          <p:nvPr/>
        </p:nvPicPr>
        <p:blipFill rotWithShape="1">
          <a:blip r:embed="rId12">
            <a:alphaModFix/>
          </a:blip>
          <a:srcRect/>
          <a:stretch/>
        </p:blipFill>
        <p:spPr>
          <a:xfrm>
            <a:off x="8651039" y="465838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5"/>
        <p:cNvGrpSpPr/>
        <p:nvPr/>
      </p:nvGrpSpPr>
      <p:grpSpPr>
        <a:xfrm>
          <a:off x="0" y="0"/>
          <a:ext cx="0" cy="0"/>
          <a:chOff x="0" y="0"/>
          <a:chExt cx="0" cy="0"/>
        </a:xfrm>
      </p:grpSpPr>
      <p:sp>
        <p:nvSpPr>
          <p:cNvPr id="206" name="Google Shape;206;p6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07" name="Google Shape;207;p61"/>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08" name="Google Shape;208;p61"/>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09" name="Google Shape;209;p61"/>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10" name="Google Shape;210;p61"/>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5"/>
        <p:cNvGrpSpPr/>
        <p:nvPr/>
      </p:nvGrpSpPr>
      <p:grpSpPr>
        <a:xfrm>
          <a:off x="0" y="0"/>
          <a:ext cx="0" cy="0"/>
          <a:chOff x="0" y="0"/>
          <a:chExt cx="0" cy="0"/>
        </a:xfrm>
      </p:grpSpPr>
      <p:sp>
        <p:nvSpPr>
          <p:cNvPr id="256" name="Google Shape;256;p6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257" name="Google Shape;257;p64"/>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58" name="Google Shape;258;p64"/>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59" name="Google Shape;259;p64"/>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60" name="Google Shape;260;p64"/>
          <p:cNvPicPr preferRelativeResize="0"/>
          <p:nvPr/>
        </p:nvPicPr>
        <p:blipFill rotWithShape="1">
          <a:blip r:embed="rId15">
            <a:alphaModFix/>
          </a:blip>
          <a:srcRect/>
          <a:stretch/>
        </p:blipFill>
        <p:spPr>
          <a:xfrm>
            <a:off x="8658019" y="465838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1"/>
        <p:cNvGrpSpPr/>
        <p:nvPr/>
      </p:nvGrpSpPr>
      <p:grpSpPr>
        <a:xfrm>
          <a:off x="0" y="0"/>
          <a:ext cx="0" cy="0"/>
          <a:chOff x="0" y="0"/>
          <a:chExt cx="0" cy="0"/>
        </a:xfrm>
      </p:grpSpPr>
      <p:sp>
        <p:nvSpPr>
          <p:cNvPr id="332" name="Google Shape;332;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333" name="Google Shape;333;p67"/>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34" name="Google Shape;334;p67"/>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35" name="Google Shape;335;p67"/>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36" name="Google Shape;336;p67"/>
          <p:cNvPicPr preferRelativeResize="0"/>
          <p:nvPr/>
        </p:nvPicPr>
        <p:blipFill rotWithShape="1">
          <a:blip r:embed="rId10">
            <a:alphaModFix/>
          </a:blip>
          <a:srcRect/>
          <a:stretch/>
        </p:blipFill>
        <p:spPr>
          <a:xfrm>
            <a:off x="8644059" y="467234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7.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7.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5.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58.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37.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37.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37.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hyperlink" Target="http://www.youtube.com/watch?v=2FNGVywm1rM&amp;list=PL1p11lCKMm7vUpyDMd39yUSVUUwUJ-Wa5&amp;index=2" TargetMode="External"/><Relationship Id="rId7"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37.xml"/><Relationship Id="rId6" Type="http://schemas.openxmlformats.org/officeDocument/2006/relationships/hyperlink" Target="https://www.youtube.com/watch?v=2FNGVywm1rM&amp;list=PL1p11lCKMm7vUpyDMd39yUSVUUwUJ-Wa5&amp;index=2" TargetMode="External"/><Relationship Id="rId5" Type="http://schemas.openxmlformats.org/officeDocument/2006/relationships/image" Target="../media/image7.png"/><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37.xml"/><Relationship Id="rId5" Type="http://schemas.openxmlformats.org/officeDocument/2006/relationships/image" Target="../media/image29.png"/><Relationship Id="rId4" Type="http://schemas.openxmlformats.org/officeDocument/2006/relationships/hyperlink" Target="https://www.youtube.com/watch?v=2FNGVywm1rM&amp;list=PL1p11lCKMm7vUpyDMd39yUSVUUwUJ-Wa5&amp;index=2"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31.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XR9d7TsgQN8&amp;list=PL1p11lCKMm7vUpyDMd39yUSVUUwUJ-Wa5&amp;index=1" TargetMode="External"/><Relationship Id="rId2" Type="http://schemas.openxmlformats.org/officeDocument/2006/relationships/notesSlide" Target="../notesSlides/notesSlide6.xml"/><Relationship Id="rId1" Type="http://schemas.openxmlformats.org/officeDocument/2006/relationships/slideLayout" Target="../slideLayouts/slideLayout37.xml"/><Relationship Id="rId6" Type="http://schemas.openxmlformats.org/officeDocument/2006/relationships/hyperlink" Target="https://www.youtube.com/watch?v=XR9d7TsgQN8&amp;list=PL1p11lCKMm7vUpyDMd39yUSVUUwUJ-Wa5&amp;index=1"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7.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8.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pic>
        <p:nvPicPr>
          <p:cNvPr id="383" name="Google Shape;383;p1" descr="Colega Manual Cover for the GOHRE manual for teaching the rights of children."/>
          <p:cNvPicPr preferRelativeResize="0"/>
          <p:nvPr/>
        </p:nvPicPr>
        <p:blipFill rotWithShape="1">
          <a:blip r:embed="rId3">
            <a:alphaModFix/>
          </a:blip>
          <a:srcRect/>
          <a:stretch/>
        </p:blipFill>
        <p:spPr>
          <a:xfrm>
            <a:off x="1342671" y="285750"/>
            <a:ext cx="6458659" cy="4572000"/>
          </a:xfrm>
          <a:prstGeom prst="rect">
            <a:avLst/>
          </a:prstGeom>
          <a:noFill/>
          <a:ln>
            <a:noFill/>
          </a:ln>
        </p:spPr>
      </p:pic>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7"/>
          <p:cNvSpPr txBox="1">
            <a:spLocks noGrp="1"/>
          </p:cNvSpPr>
          <p:nvPr>
            <p:ph type="title"/>
          </p:nvPr>
        </p:nvSpPr>
        <p:spPr>
          <a:xfrm>
            <a:off x="908397" y="590858"/>
            <a:ext cx="7405799"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The Boy with Two Eyes</a:t>
            </a:r>
            <a:endParaRPr/>
          </a:p>
        </p:txBody>
      </p:sp>
      <p:sp>
        <p:nvSpPr>
          <p:cNvPr id="453" name="Google Shape;453;p7"/>
          <p:cNvSpPr txBox="1">
            <a:spLocks noGrp="1"/>
          </p:cNvSpPr>
          <p:nvPr>
            <p:ph type="body" idx="1"/>
          </p:nvPr>
        </p:nvSpPr>
        <p:spPr>
          <a:xfrm>
            <a:off x="795528" y="590858"/>
            <a:ext cx="7479422" cy="3694286"/>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800" dirty="0"/>
              <a:t>A story about a far away planet…</a:t>
            </a:r>
            <a:endParaRPr sz="2800" dirty="0"/>
          </a:p>
        </p:txBody>
      </p:sp>
      <p:sp>
        <p:nvSpPr>
          <p:cNvPr id="454" name="Google Shape;454;p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10</a:t>
            </a:fld>
            <a:endParaRPr sz="900"/>
          </a:p>
        </p:txBody>
      </p:sp>
      <p:pic>
        <p:nvPicPr>
          <p:cNvPr id="455" name="Google Shape;455;p7" descr="Picture of a stick figure boy with hands on hips used as the introduction logo in the lessons."/>
          <p:cNvPicPr preferRelativeResize="0"/>
          <p:nvPr/>
        </p:nvPicPr>
        <p:blipFill rotWithShape="1">
          <a:blip r:embed="rId3">
            <a:alphaModFix/>
          </a:blip>
          <a:srcRect/>
          <a:stretch/>
        </p:blipFill>
        <p:spPr>
          <a:xfrm>
            <a:off x="6852018" y="1110699"/>
            <a:ext cx="1422932" cy="3017520"/>
          </a:xfrm>
          <a:prstGeom prst="rect">
            <a:avLst/>
          </a:prstGeom>
          <a:noFill/>
          <a:ln>
            <a:noFill/>
          </a:ln>
        </p:spPr>
      </p:pic>
      <p:grpSp>
        <p:nvGrpSpPr>
          <p:cNvPr id="456" name="Google Shape;456;p7" descr="Icon of a book indicating a story that will be told here"/>
          <p:cNvGrpSpPr/>
          <p:nvPr/>
        </p:nvGrpSpPr>
        <p:grpSpPr>
          <a:xfrm>
            <a:off x="8136518" y="296533"/>
            <a:ext cx="731534" cy="457197"/>
            <a:chOff x="1926350" y="995225"/>
            <a:chExt cx="428650" cy="356600"/>
          </a:xfrm>
        </p:grpSpPr>
        <p:sp>
          <p:nvSpPr>
            <p:cNvPr id="457" name="Google Shape;457;p7"/>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8" name="Google Shape;458;p7"/>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9" name="Google Shape;459;p7"/>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0" name="Google Shape;460;p7"/>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2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grpSp>
        <p:nvGrpSpPr>
          <p:cNvPr id="466" name="Google Shape;466;p28" descr="Icon of a book indicating a story that will be told here"/>
          <p:cNvGrpSpPr/>
          <p:nvPr/>
        </p:nvGrpSpPr>
        <p:grpSpPr>
          <a:xfrm>
            <a:off x="8136518" y="296533"/>
            <a:ext cx="731534" cy="457197"/>
            <a:chOff x="1926350" y="995225"/>
            <a:chExt cx="428650" cy="356600"/>
          </a:xfrm>
        </p:grpSpPr>
        <p:sp>
          <p:nvSpPr>
            <p:cNvPr id="467" name="Google Shape;467;p28"/>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8" name="Google Shape;468;p28"/>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9" name="Google Shape;469;p28"/>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0" name="Google Shape;470;p28"/>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471" name="Google Shape;471;p28"/>
          <p:cNvPicPr preferRelativeResize="0"/>
          <p:nvPr/>
        </p:nvPicPr>
        <p:blipFill rotWithShape="1">
          <a:blip r:embed="rId3">
            <a:alphaModFix/>
          </a:blip>
          <a:srcRect r="2290" b="879"/>
          <a:stretch/>
        </p:blipFill>
        <p:spPr>
          <a:xfrm>
            <a:off x="4247065" y="1152268"/>
            <a:ext cx="3628196" cy="2719087"/>
          </a:xfrm>
          <a:prstGeom prst="rect">
            <a:avLst/>
          </a:prstGeom>
          <a:noFill/>
          <a:ln>
            <a:noFill/>
          </a:ln>
          <a:effectLst>
            <a:outerShdw blurRad="50800" dist="38100" dir="2700000" algn="tl" rotWithShape="0">
              <a:srgbClr val="000000">
                <a:alpha val="40000"/>
              </a:srgbClr>
            </a:outerShdw>
          </a:effectLst>
        </p:spPr>
      </p:pic>
      <p:sp>
        <p:nvSpPr>
          <p:cNvPr id="472" name="Google Shape;472;p28"/>
          <p:cNvSpPr txBox="1">
            <a:spLocks noGrp="1"/>
          </p:cNvSpPr>
          <p:nvPr>
            <p:ph type="body" idx="1"/>
          </p:nvPr>
        </p:nvSpPr>
        <p:spPr>
          <a:xfrm>
            <a:off x="732997" y="-155448"/>
            <a:ext cx="3802066" cy="4459309"/>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800" dirty="0"/>
              <a:t>Once upon a time, there was a far away planet that was like earth.</a:t>
            </a:r>
            <a:endParaRPr sz="2800" dirty="0"/>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4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12</a:t>
            </a:fld>
            <a:endParaRPr/>
          </a:p>
        </p:txBody>
      </p:sp>
      <p:grpSp>
        <p:nvGrpSpPr>
          <p:cNvPr id="478" name="Google Shape;478;p44" descr="Icon of a book indicating a story that will be told here"/>
          <p:cNvGrpSpPr/>
          <p:nvPr/>
        </p:nvGrpSpPr>
        <p:grpSpPr>
          <a:xfrm>
            <a:off x="8136518" y="296533"/>
            <a:ext cx="731534" cy="457197"/>
            <a:chOff x="1926350" y="995225"/>
            <a:chExt cx="428650" cy="356600"/>
          </a:xfrm>
        </p:grpSpPr>
        <p:sp>
          <p:nvSpPr>
            <p:cNvPr id="479" name="Google Shape;479;p44"/>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0" name="Google Shape;480;p44"/>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1" name="Google Shape;481;p44"/>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2" name="Google Shape;482;p44"/>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483" name="Google Shape;483;p44"/>
          <p:cNvPicPr preferRelativeResize="0"/>
          <p:nvPr/>
        </p:nvPicPr>
        <p:blipFill rotWithShape="1">
          <a:blip r:embed="rId3">
            <a:alphaModFix/>
          </a:blip>
          <a:srcRect/>
          <a:stretch/>
        </p:blipFill>
        <p:spPr>
          <a:xfrm>
            <a:off x="4852375" y="1377900"/>
            <a:ext cx="3025155" cy="2743200"/>
          </a:xfrm>
          <a:prstGeom prst="rect">
            <a:avLst/>
          </a:prstGeom>
          <a:noFill/>
          <a:ln>
            <a:noFill/>
          </a:ln>
          <a:effectLst>
            <a:outerShdw blurRad="50800" dist="38100" dir="2700000" algn="tl" rotWithShape="0">
              <a:srgbClr val="000000">
                <a:alpha val="40000"/>
              </a:srgbClr>
            </a:outerShdw>
          </a:effectLst>
        </p:spPr>
      </p:pic>
      <p:sp>
        <p:nvSpPr>
          <p:cNvPr id="484" name="Google Shape;484;p44"/>
          <p:cNvSpPr txBox="1">
            <a:spLocks noGrp="1"/>
          </p:cNvSpPr>
          <p:nvPr>
            <p:ph type="body" idx="1"/>
          </p:nvPr>
        </p:nvSpPr>
        <p:spPr>
          <a:xfrm>
            <a:off x="877463" y="1195139"/>
            <a:ext cx="3457031" cy="2367458"/>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800" dirty="0"/>
              <a:t>The people had only one eye.</a:t>
            </a:r>
            <a:endParaRPr sz="2800" dirty="0"/>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g7286ad907d_0_382"/>
          <p:cNvSpPr txBox="1">
            <a:spLocks noGrp="1"/>
          </p:cNvSpPr>
          <p:nvPr>
            <p:ph type="body" idx="1"/>
          </p:nvPr>
        </p:nvSpPr>
        <p:spPr>
          <a:xfrm>
            <a:off x="1080655" y="0"/>
            <a:ext cx="3454408" cy="4303861"/>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800" dirty="0"/>
              <a:t>A child was born with two eyes.</a:t>
            </a:r>
            <a:endParaRPr sz="2800" dirty="0"/>
          </a:p>
        </p:txBody>
      </p:sp>
      <p:sp>
        <p:nvSpPr>
          <p:cNvPr id="490" name="Google Shape;490;g7286ad907d_0_38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200"/>
              <a:buNone/>
            </a:pPr>
            <a:fld id="{00000000-1234-1234-1234-123412341234}" type="slidenum">
              <a:rPr lang="en-US"/>
              <a:t>13</a:t>
            </a:fld>
            <a:endParaRPr/>
          </a:p>
        </p:txBody>
      </p:sp>
      <p:grpSp>
        <p:nvGrpSpPr>
          <p:cNvPr id="491" name="Google Shape;491;g7286ad907d_0_382" descr="Icon of a book indicating a story that will be told here"/>
          <p:cNvGrpSpPr/>
          <p:nvPr/>
        </p:nvGrpSpPr>
        <p:grpSpPr>
          <a:xfrm>
            <a:off x="8136518" y="296533"/>
            <a:ext cx="731534" cy="457197"/>
            <a:chOff x="1926350" y="995225"/>
            <a:chExt cx="428650" cy="356600"/>
          </a:xfrm>
        </p:grpSpPr>
        <p:sp>
          <p:nvSpPr>
            <p:cNvPr id="492" name="Google Shape;492;g7286ad907d_0_382"/>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3" name="Google Shape;493;g7286ad907d_0_382"/>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4" name="Google Shape;494;g7286ad907d_0_382"/>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5" name="Google Shape;495;g7286ad907d_0_382"/>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496" name="Google Shape;496;g7286ad907d_0_382"/>
          <p:cNvPicPr preferRelativeResize="0"/>
          <p:nvPr/>
        </p:nvPicPr>
        <p:blipFill rotWithShape="1">
          <a:blip r:embed="rId3">
            <a:alphaModFix/>
          </a:blip>
          <a:srcRect/>
          <a:stretch/>
        </p:blipFill>
        <p:spPr>
          <a:xfrm>
            <a:off x="5234743" y="1149300"/>
            <a:ext cx="2674223" cy="2959562"/>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g7286ad907d_0_39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200"/>
              <a:buNone/>
            </a:pPr>
            <a:fld id="{00000000-1234-1234-1234-123412341234}" type="slidenum">
              <a:rPr lang="en-US"/>
              <a:t>14</a:t>
            </a:fld>
            <a:endParaRPr/>
          </a:p>
        </p:txBody>
      </p:sp>
      <p:grpSp>
        <p:nvGrpSpPr>
          <p:cNvPr id="502" name="Google Shape;502;g7286ad907d_0_399" descr="Icon of a book indicating a story that will be told here"/>
          <p:cNvGrpSpPr/>
          <p:nvPr/>
        </p:nvGrpSpPr>
        <p:grpSpPr>
          <a:xfrm>
            <a:off x="8136518" y="296533"/>
            <a:ext cx="731534" cy="457197"/>
            <a:chOff x="1926350" y="995225"/>
            <a:chExt cx="428650" cy="356600"/>
          </a:xfrm>
        </p:grpSpPr>
        <p:sp>
          <p:nvSpPr>
            <p:cNvPr id="503" name="Google Shape;503;g7286ad907d_0_399"/>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4" name="Google Shape;504;g7286ad907d_0_399"/>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5" name="Google Shape;505;g7286ad907d_0_399"/>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6" name="Google Shape;506;g7286ad907d_0_399"/>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507" name="Google Shape;507;g7286ad907d_0_399"/>
          <p:cNvPicPr preferRelativeResize="0"/>
          <p:nvPr/>
        </p:nvPicPr>
        <p:blipFill rotWithShape="1">
          <a:blip r:embed="rId3">
            <a:alphaModFix/>
          </a:blip>
          <a:srcRect/>
          <a:stretch/>
        </p:blipFill>
        <p:spPr>
          <a:xfrm>
            <a:off x="4936118" y="991635"/>
            <a:ext cx="3200400" cy="3200400"/>
          </a:xfrm>
          <a:prstGeom prst="rect">
            <a:avLst/>
          </a:prstGeom>
          <a:noFill/>
          <a:ln>
            <a:noFill/>
          </a:ln>
          <a:effectLst>
            <a:outerShdw blurRad="50800" dist="38100" dir="2700000" algn="tl" rotWithShape="0">
              <a:srgbClr val="000000">
                <a:alpha val="40000"/>
              </a:srgbClr>
            </a:outerShdw>
          </a:effectLst>
        </p:spPr>
      </p:pic>
      <p:sp>
        <p:nvSpPr>
          <p:cNvPr id="508" name="Google Shape;508;g7286ad907d_0_399"/>
          <p:cNvSpPr txBox="1">
            <a:spLocks noGrp="1"/>
          </p:cNvSpPr>
          <p:nvPr>
            <p:ph type="body" idx="1"/>
          </p:nvPr>
        </p:nvSpPr>
        <p:spPr>
          <a:xfrm>
            <a:off x="593766" y="106878"/>
            <a:ext cx="4643252" cy="4263241"/>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800" dirty="0"/>
              <a:t>He could see in color!</a:t>
            </a:r>
            <a:endParaRPr sz="2800" dirty="0"/>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g7286ad907d_0_41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200"/>
              <a:buNone/>
            </a:pPr>
            <a:fld id="{00000000-1234-1234-1234-123412341234}" type="slidenum">
              <a:rPr lang="en-US"/>
              <a:t>15</a:t>
            </a:fld>
            <a:endParaRPr/>
          </a:p>
        </p:txBody>
      </p:sp>
      <p:grpSp>
        <p:nvGrpSpPr>
          <p:cNvPr id="514" name="Google Shape;514;g7286ad907d_0_412" descr="Icon of a book indicating a story that will be told here"/>
          <p:cNvGrpSpPr/>
          <p:nvPr/>
        </p:nvGrpSpPr>
        <p:grpSpPr>
          <a:xfrm>
            <a:off x="8136518" y="296533"/>
            <a:ext cx="731534" cy="457197"/>
            <a:chOff x="1926350" y="995225"/>
            <a:chExt cx="428650" cy="356600"/>
          </a:xfrm>
        </p:grpSpPr>
        <p:sp>
          <p:nvSpPr>
            <p:cNvPr id="515" name="Google Shape;515;g7286ad907d_0_412"/>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6" name="Google Shape;516;g7286ad907d_0_412"/>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7" name="Google Shape;517;g7286ad907d_0_412"/>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8" name="Google Shape;518;g7286ad907d_0_412"/>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519" name="Google Shape;519;g7286ad907d_0_412"/>
          <p:cNvPicPr preferRelativeResize="0"/>
          <p:nvPr/>
        </p:nvPicPr>
        <p:blipFill rotWithShape="1">
          <a:blip r:embed="rId3">
            <a:alphaModFix/>
          </a:blip>
          <a:srcRect/>
          <a:stretch/>
        </p:blipFill>
        <p:spPr>
          <a:xfrm>
            <a:off x="4480543" y="587095"/>
            <a:ext cx="3166749" cy="4145776"/>
          </a:xfrm>
          <a:prstGeom prst="rect">
            <a:avLst/>
          </a:prstGeom>
          <a:noFill/>
          <a:ln>
            <a:noFill/>
          </a:ln>
          <a:effectLst>
            <a:outerShdw blurRad="50800" dist="38100" dir="2700000" algn="tl" rotWithShape="0">
              <a:srgbClr val="000000">
                <a:alpha val="40000"/>
              </a:srgbClr>
            </a:outerShdw>
          </a:effectLst>
        </p:spPr>
      </p:pic>
      <p:sp>
        <p:nvSpPr>
          <p:cNvPr id="520" name="Google Shape;520;g7286ad907d_0_412"/>
          <p:cNvSpPr txBox="1">
            <a:spLocks noGrp="1"/>
          </p:cNvSpPr>
          <p:nvPr>
            <p:ph type="body" idx="1"/>
          </p:nvPr>
        </p:nvSpPr>
        <p:spPr>
          <a:xfrm>
            <a:off x="843148" y="-190005"/>
            <a:ext cx="3691915" cy="4404349"/>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800" dirty="0"/>
              <a:t>He told stories about things no one had ever heard of before.</a:t>
            </a:r>
            <a:endParaRPr sz="2800" dirty="0"/>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g7286ad907d_0_43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200"/>
              <a:buNone/>
            </a:pPr>
            <a:fld id="{00000000-1234-1234-1234-123412341234}" type="slidenum">
              <a:rPr lang="en-US"/>
              <a:t>16</a:t>
            </a:fld>
            <a:endParaRPr/>
          </a:p>
        </p:txBody>
      </p:sp>
      <p:grpSp>
        <p:nvGrpSpPr>
          <p:cNvPr id="526" name="Google Shape;526;g7286ad907d_0_439" descr="Icon of a book indicating a story that will be told here"/>
          <p:cNvGrpSpPr/>
          <p:nvPr/>
        </p:nvGrpSpPr>
        <p:grpSpPr>
          <a:xfrm>
            <a:off x="8136518" y="296533"/>
            <a:ext cx="731534" cy="457197"/>
            <a:chOff x="1926350" y="995225"/>
            <a:chExt cx="428650" cy="356600"/>
          </a:xfrm>
        </p:grpSpPr>
        <p:sp>
          <p:nvSpPr>
            <p:cNvPr id="527" name="Google Shape;527;g7286ad907d_0_439"/>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8" name="Google Shape;528;g7286ad907d_0_439"/>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9" name="Google Shape;529;g7286ad907d_0_439"/>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0" name="Google Shape;530;g7286ad907d_0_439"/>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FF7A2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531" name="Google Shape;531;g7286ad907d_0_439"/>
          <p:cNvPicPr preferRelativeResize="0"/>
          <p:nvPr/>
        </p:nvPicPr>
        <p:blipFill rotWithShape="1">
          <a:blip r:embed="rId3">
            <a:alphaModFix/>
          </a:blip>
          <a:srcRect/>
          <a:stretch/>
        </p:blipFill>
        <p:spPr>
          <a:xfrm>
            <a:off x="4833257" y="1050966"/>
            <a:ext cx="2780295" cy="3200400"/>
          </a:xfrm>
          <a:prstGeom prst="rect">
            <a:avLst/>
          </a:prstGeom>
          <a:noFill/>
          <a:ln>
            <a:noFill/>
          </a:ln>
        </p:spPr>
      </p:pic>
      <p:sp>
        <p:nvSpPr>
          <p:cNvPr id="532" name="Google Shape;532;g7286ad907d_0_439"/>
          <p:cNvSpPr txBox="1">
            <a:spLocks noGrp="1"/>
          </p:cNvSpPr>
          <p:nvPr>
            <p:ph type="body" idx="1"/>
          </p:nvPr>
        </p:nvSpPr>
        <p:spPr>
          <a:xfrm>
            <a:off x="1140031" y="83126"/>
            <a:ext cx="3693226" cy="4168239"/>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800" dirty="0"/>
              <a:t>He met a girl who was one-eyed and not like him…</a:t>
            </a:r>
            <a:endParaRPr sz="2800" dirty="0"/>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g726116f806_0_0"/>
          <p:cNvSpPr txBox="1">
            <a:spLocks noGrp="1"/>
          </p:cNvSpPr>
          <p:nvPr>
            <p:ph type="title"/>
          </p:nvPr>
        </p:nvSpPr>
        <p:spPr>
          <a:xfrm>
            <a:off x="973777" y="0"/>
            <a:ext cx="7561871" cy="1246909"/>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Some Physical Disabilities</a:t>
            </a:r>
            <a:endParaRPr dirty="0"/>
          </a:p>
        </p:txBody>
      </p:sp>
      <p:sp>
        <p:nvSpPr>
          <p:cNvPr id="538" name="Google Shape;538;g726116f806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17</a:t>
            </a:fld>
            <a:endParaRPr sz="900"/>
          </a:p>
        </p:txBody>
      </p:sp>
      <p:pic>
        <p:nvPicPr>
          <p:cNvPr id="539" name="Google Shape;539;g726116f806_0_0"/>
          <p:cNvPicPr preferRelativeResize="0"/>
          <p:nvPr/>
        </p:nvPicPr>
        <p:blipFill rotWithShape="1">
          <a:blip r:embed="rId3">
            <a:alphaModFix/>
          </a:blip>
          <a:srcRect/>
          <a:stretch/>
        </p:blipFill>
        <p:spPr>
          <a:xfrm>
            <a:off x="4416813" y="1444759"/>
            <a:ext cx="4118835" cy="2743200"/>
          </a:xfrm>
          <a:prstGeom prst="rect">
            <a:avLst/>
          </a:prstGeom>
          <a:noFill/>
          <a:ln>
            <a:noFill/>
          </a:ln>
        </p:spPr>
      </p:pic>
      <p:pic>
        <p:nvPicPr>
          <p:cNvPr id="540" name="Google Shape;540;g726116f806_0_0" descr="Stick figures of three kids running the icon for Develop and Discuss throughout the presentation"/>
          <p:cNvPicPr preferRelativeResize="0"/>
          <p:nvPr/>
        </p:nvPicPr>
        <p:blipFill rotWithShape="1">
          <a:blip r:embed="rId4">
            <a:alphaModFix/>
          </a:blip>
          <a:srcRect/>
          <a:stretch/>
        </p:blipFill>
        <p:spPr>
          <a:xfrm>
            <a:off x="7755947" y="245858"/>
            <a:ext cx="1097280" cy="596970"/>
          </a:xfrm>
          <a:prstGeom prst="rect">
            <a:avLst/>
          </a:prstGeom>
          <a:noFill/>
          <a:ln>
            <a:noFill/>
          </a:ln>
        </p:spPr>
      </p:pic>
      <p:pic>
        <p:nvPicPr>
          <p:cNvPr id="541" name="Google Shape;541;g726116f806_0_0"/>
          <p:cNvPicPr preferRelativeResize="0"/>
          <p:nvPr/>
        </p:nvPicPr>
        <p:blipFill rotWithShape="1">
          <a:blip r:embed="rId5">
            <a:alphaModFix/>
          </a:blip>
          <a:srcRect t="16875" r="50740"/>
          <a:stretch/>
        </p:blipFill>
        <p:spPr>
          <a:xfrm>
            <a:off x="1721922" y="985652"/>
            <a:ext cx="2861953" cy="4006908"/>
          </a:xfrm>
          <a:prstGeom prst="rect">
            <a:avLst/>
          </a:prstGeom>
          <a:noFill/>
          <a:ln>
            <a:noFill/>
          </a:ln>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546" name="Google Shape;546;p15"/>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Orange Mania</a:t>
            </a:r>
            <a:endParaRPr/>
          </a:p>
        </p:txBody>
      </p:sp>
      <p:sp>
        <p:nvSpPr>
          <p:cNvPr id="547" name="Google Shape;547;p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18</a:t>
            </a:fld>
            <a:endParaRPr sz="900"/>
          </a:p>
        </p:txBody>
      </p:sp>
      <p:pic>
        <p:nvPicPr>
          <p:cNvPr id="548" name="Google Shape;548;p15" descr="Three stick figure children tumbling"/>
          <p:cNvPicPr preferRelativeResize="0">
            <a:picLocks noGrp="1"/>
          </p:cNvPicPr>
          <p:nvPr>
            <p:ph type="body" idx="2"/>
          </p:nvPr>
        </p:nvPicPr>
        <p:blipFill rotWithShape="1">
          <a:blip r:embed="rId3">
            <a:alphaModFix/>
          </a:blip>
          <a:srcRect/>
          <a:stretch/>
        </p:blipFill>
        <p:spPr>
          <a:xfrm>
            <a:off x="4878388" y="1508064"/>
            <a:ext cx="3657600" cy="2921442"/>
          </a:xfrm>
          <a:prstGeom prst="rect">
            <a:avLst/>
          </a:prstGeom>
          <a:noFill/>
          <a:ln>
            <a:noFill/>
          </a:ln>
          <a:effectLst>
            <a:outerShdw blurRad="50800" dist="38100" dir="2700000" algn="tl" rotWithShape="0">
              <a:srgbClr val="000000">
                <a:alpha val="40000"/>
              </a:srgbClr>
            </a:outerShdw>
          </a:effectLst>
        </p:spPr>
      </p:pic>
      <p:sp>
        <p:nvSpPr>
          <p:cNvPr id="549" name="Google Shape;549;p15"/>
          <p:cNvSpPr txBox="1">
            <a:spLocks noGrp="1"/>
          </p:cNvSpPr>
          <p:nvPr>
            <p:ph type="body" idx="1"/>
          </p:nvPr>
        </p:nvSpPr>
        <p:spPr>
          <a:xfrm>
            <a:off x="732997" y="831273"/>
            <a:ext cx="3802066" cy="3637652"/>
          </a:xfrm>
          <a:prstGeom prst="rect">
            <a:avLst/>
          </a:prstGeom>
          <a:noFill/>
          <a:ln>
            <a:noFill/>
          </a:ln>
        </p:spPr>
        <p:txBody>
          <a:bodyPr spcFirstLastPara="1" wrap="square" lIns="91425" tIns="45700" rIns="91425" bIns="45700" anchor="ctr" anchorCtr="0">
            <a:noAutofit/>
          </a:bodyPr>
          <a:lstStyle/>
          <a:p>
            <a:pPr marL="457200" lvl="0" indent="-317500" algn="l" rtl="0">
              <a:lnSpc>
                <a:spcPct val="150000"/>
              </a:lnSpc>
              <a:spcBef>
                <a:spcPts val="0"/>
              </a:spcBef>
              <a:spcAft>
                <a:spcPts val="0"/>
              </a:spcAft>
              <a:buSzPts val="1400"/>
              <a:buChar char="●"/>
            </a:pPr>
            <a:r>
              <a:rPr lang="en-US" dirty="0"/>
              <a:t>Divide into pairs</a:t>
            </a:r>
            <a:endParaRPr dirty="0"/>
          </a:p>
          <a:p>
            <a:pPr marL="457200" lvl="0" indent="-317500" algn="l" rtl="0">
              <a:lnSpc>
                <a:spcPct val="150000"/>
              </a:lnSpc>
              <a:spcBef>
                <a:spcPts val="0"/>
              </a:spcBef>
              <a:spcAft>
                <a:spcPts val="0"/>
              </a:spcAft>
              <a:buSzPts val="1400"/>
              <a:buChar char="●"/>
            </a:pPr>
            <a:r>
              <a:rPr lang="en-US" dirty="0"/>
              <a:t>Act out your roles</a:t>
            </a:r>
            <a:endParaRPr dirty="0"/>
          </a:p>
          <a:p>
            <a:pPr marL="457200" lvl="0" indent="-317500" algn="l" rtl="0">
              <a:lnSpc>
                <a:spcPct val="150000"/>
              </a:lnSpc>
              <a:spcBef>
                <a:spcPts val="0"/>
              </a:spcBef>
              <a:spcAft>
                <a:spcPts val="0"/>
              </a:spcAft>
              <a:buSzPts val="1400"/>
              <a:buChar char="●"/>
            </a:pPr>
            <a:r>
              <a:rPr lang="en-US" dirty="0"/>
              <a:t>Complete the course</a:t>
            </a:r>
            <a:endParaRPr dirty="0"/>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45"/>
          <p:cNvSpPr txBox="1">
            <a:spLocks noGrp="1"/>
          </p:cNvSpPr>
          <p:nvPr>
            <p:ph type="title"/>
          </p:nvPr>
        </p:nvSpPr>
        <p:spPr>
          <a:xfrm>
            <a:off x="732997" y="-166255"/>
            <a:ext cx="7802652" cy="1611014"/>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Develop &amp; Discuss</a:t>
            </a:r>
            <a:endParaRPr dirty="0"/>
          </a:p>
        </p:txBody>
      </p:sp>
      <p:sp>
        <p:nvSpPr>
          <p:cNvPr id="555" name="Google Shape;555;p4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19</a:t>
            </a:fld>
            <a:endParaRPr sz="900"/>
          </a:p>
        </p:txBody>
      </p:sp>
      <p:pic>
        <p:nvPicPr>
          <p:cNvPr id="556" name="Google Shape;556;p45"/>
          <p:cNvPicPr preferRelativeResize="0"/>
          <p:nvPr/>
        </p:nvPicPr>
        <p:blipFill rotWithShape="1">
          <a:blip r:embed="rId3">
            <a:alphaModFix/>
          </a:blip>
          <a:srcRect/>
          <a:stretch/>
        </p:blipFill>
        <p:spPr>
          <a:xfrm>
            <a:off x="4734392" y="1542964"/>
            <a:ext cx="4118835" cy="2743200"/>
          </a:xfrm>
          <a:prstGeom prst="rect">
            <a:avLst/>
          </a:prstGeom>
          <a:noFill/>
          <a:ln>
            <a:noFill/>
          </a:ln>
        </p:spPr>
      </p:pic>
      <p:sp>
        <p:nvSpPr>
          <p:cNvPr id="557" name="Google Shape;557;p45"/>
          <p:cNvSpPr txBox="1">
            <a:spLocks noGrp="1"/>
          </p:cNvSpPr>
          <p:nvPr>
            <p:ph type="body" idx="1"/>
          </p:nvPr>
        </p:nvSpPr>
        <p:spPr>
          <a:xfrm>
            <a:off x="415419" y="1330036"/>
            <a:ext cx="4880976" cy="2956128"/>
          </a:xfrm>
          <a:prstGeom prst="rect">
            <a:avLst/>
          </a:prstGeom>
          <a:noFill/>
          <a:ln>
            <a:noFill/>
          </a:ln>
        </p:spPr>
        <p:txBody>
          <a:bodyPr spcFirstLastPara="1" wrap="square" lIns="91425" tIns="45700" rIns="91425" bIns="45700" anchor="ctr" anchorCtr="0">
            <a:noAutofit/>
          </a:bodyPr>
          <a:lstStyle/>
          <a:p>
            <a:pPr marL="457200" lvl="0" indent="-317500" algn="l" rtl="0">
              <a:lnSpc>
                <a:spcPct val="100000"/>
              </a:lnSpc>
              <a:spcBef>
                <a:spcPts val="0"/>
              </a:spcBef>
              <a:spcAft>
                <a:spcPts val="0"/>
              </a:spcAft>
              <a:buSzPts val="1400"/>
              <a:buChar char="●"/>
            </a:pPr>
            <a:r>
              <a:rPr lang="en-US" dirty="0"/>
              <a:t>What problems did you run into?</a:t>
            </a:r>
            <a:endParaRPr lang="en-US" sz="1400" dirty="0"/>
          </a:p>
          <a:p>
            <a:pPr marL="457200" lvl="0" indent="-317500" algn="l" rtl="0">
              <a:lnSpc>
                <a:spcPct val="100000"/>
              </a:lnSpc>
              <a:spcBef>
                <a:spcPts val="0"/>
              </a:spcBef>
              <a:spcAft>
                <a:spcPts val="0"/>
              </a:spcAft>
              <a:buSzPts val="1400"/>
              <a:buChar char="●"/>
            </a:pPr>
            <a:endParaRPr dirty="0"/>
          </a:p>
          <a:p>
            <a:pPr marL="457200" lvl="0" indent="-317500" algn="l" rtl="0">
              <a:lnSpc>
                <a:spcPct val="100000"/>
              </a:lnSpc>
              <a:spcBef>
                <a:spcPts val="0"/>
              </a:spcBef>
              <a:spcAft>
                <a:spcPts val="0"/>
              </a:spcAft>
              <a:buSzPts val="1400"/>
              <a:buChar char="●"/>
            </a:pPr>
            <a:r>
              <a:rPr lang="en-US" dirty="0"/>
              <a:t>How did you overcome your challenges and solve your problems?</a:t>
            </a:r>
            <a:endParaRPr lang="en-US" sz="1400" dirty="0"/>
          </a:p>
          <a:p>
            <a:pPr marL="457200" lvl="0" indent="-317500" algn="l" rtl="0">
              <a:lnSpc>
                <a:spcPct val="100000"/>
              </a:lnSpc>
              <a:spcBef>
                <a:spcPts val="0"/>
              </a:spcBef>
              <a:spcAft>
                <a:spcPts val="0"/>
              </a:spcAft>
              <a:buSzPts val="1400"/>
              <a:buChar char="●"/>
            </a:pPr>
            <a:endParaRPr dirty="0"/>
          </a:p>
          <a:p>
            <a:pPr marL="457200" lvl="0" indent="-317500" algn="l" rtl="0">
              <a:lnSpc>
                <a:spcPct val="100000"/>
              </a:lnSpc>
              <a:spcBef>
                <a:spcPts val="0"/>
              </a:spcBef>
              <a:spcAft>
                <a:spcPts val="0"/>
              </a:spcAft>
              <a:buSzPts val="1400"/>
              <a:buChar char="●"/>
            </a:pPr>
            <a:r>
              <a:rPr lang="en-US" dirty="0"/>
              <a:t>How did your coach help you?</a:t>
            </a:r>
            <a:endParaRPr dirty="0"/>
          </a:p>
        </p:txBody>
      </p:sp>
      <p:pic>
        <p:nvPicPr>
          <p:cNvPr id="558" name="Google Shape;558;p45" descr="Stick figures of three kids running the icon for Develop and Discuss throughout the presentation"/>
          <p:cNvPicPr preferRelativeResize="0"/>
          <p:nvPr/>
        </p:nvPicPr>
        <p:blipFill rotWithShape="1">
          <a:blip r:embed="rId4">
            <a:alphaModFix/>
          </a:blip>
          <a:srcRect/>
          <a:stretch/>
        </p:blipFill>
        <p:spPr>
          <a:xfrm>
            <a:off x="7755947" y="245858"/>
            <a:ext cx="1097280" cy="596970"/>
          </a:xfrm>
          <a:prstGeom prst="rect">
            <a:avLst/>
          </a:prstGeom>
          <a:noFill/>
          <a:ln>
            <a:noFill/>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387"/>
        <p:cNvGrpSpPr/>
        <p:nvPr/>
      </p:nvGrpSpPr>
      <p:grpSpPr>
        <a:xfrm>
          <a:off x="0" y="0"/>
          <a:ext cx="0" cy="0"/>
          <a:chOff x="0" y="0"/>
          <a:chExt cx="0" cy="0"/>
        </a:xfrm>
      </p:grpSpPr>
      <p:sp>
        <p:nvSpPr>
          <p:cNvPr id="388" name="Google Shape;388;p2"/>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rtl="0">
              <a:lnSpc>
                <a:spcPct val="139988"/>
              </a:lnSpc>
              <a:spcBef>
                <a:spcPts val="0"/>
              </a:spcBef>
              <a:spcAft>
                <a:spcPts val="0"/>
              </a:spcAft>
              <a:buClr>
                <a:srgbClr val="000000"/>
              </a:buClr>
              <a:buSzPts val="3600"/>
              <a:buFont typeface="Arial"/>
              <a:buNone/>
            </a:pPr>
            <a:r>
              <a:rPr lang="en-US" sz="3600" b="1" i="0" u="none" strike="noStrike" cap="none">
                <a:solidFill>
                  <a:srgbClr val="000000"/>
                </a:solidFill>
                <a:latin typeface="Arial"/>
                <a:ea typeface="Arial"/>
                <a:cs typeface="Arial"/>
                <a:sym typeface="Arial"/>
              </a:rPr>
              <a:t>Facilitator Tips</a:t>
            </a:r>
            <a:endParaRPr sz="500" b="0" i="0" u="none" strike="noStrike" cap="none">
              <a:solidFill>
                <a:srgbClr val="000000"/>
              </a:solidFill>
              <a:latin typeface="Arial"/>
              <a:ea typeface="Arial"/>
              <a:cs typeface="Arial"/>
              <a:sym typeface="Arial"/>
            </a:endParaRPr>
          </a:p>
        </p:txBody>
      </p:sp>
      <p:pic>
        <p:nvPicPr>
          <p:cNvPr id="389" name="Google Shape;389;p2"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390" name="Google Shape;390;p2"/>
          <p:cNvGraphicFramePr/>
          <p:nvPr/>
        </p:nvGraphicFramePr>
        <p:xfrm>
          <a:off x="365760" y="1371598"/>
          <a:ext cx="3000000" cy="3000000"/>
        </p:xfrm>
        <a:graphic>
          <a:graphicData uri="http://schemas.openxmlformats.org/drawingml/2006/table">
            <a:tbl>
              <a:tblPr firstRow="1" bandRow="1">
                <a:noFill/>
                <a:tableStyleId>{1351B6A8-688E-43EA-8A2C-DFCB88F3DBAE}</a:tableStyleId>
              </a:tblPr>
              <a:tblGrid>
                <a:gridCol w="464800">
                  <a:extLst>
                    <a:ext uri="{9D8B030D-6E8A-4147-A177-3AD203B41FA5}">
                      <a16:colId xmlns:a16="http://schemas.microsoft.com/office/drawing/2014/main" val="20000"/>
                    </a:ext>
                  </a:extLst>
                </a:gridCol>
                <a:gridCol w="2741875">
                  <a:extLst>
                    <a:ext uri="{9D8B030D-6E8A-4147-A177-3AD203B41FA5}">
                      <a16:colId xmlns:a16="http://schemas.microsoft.com/office/drawing/2014/main" val="20001"/>
                    </a:ext>
                  </a:extLst>
                </a:gridCol>
                <a:gridCol w="5205800">
                  <a:extLst>
                    <a:ext uri="{9D8B030D-6E8A-4147-A177-3AD203B41FA5}">
                      <a16:colId xmlns:a16="http://schemas.microsoft.com/office/drawing/2014/main" val="20002"/>
                    </a:ext>
                  </a:extLst>
                </a:gridCol>
              </a:tblGrid>
              <a:tr h="812225">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1</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1" u="none" strike="noStrike" cap="none"/>
                        <a:t>Read and know the story of the Boy with Two Eyes</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400" u="none" strike="noStrike" cap="none"/>
                        <a:t>If you know the story and tell it from the memory, kids will be more engaged.</a:t>
                      </a:r>
                      <a:endParaRPr/>
                    </a:p>
                  </a:txBody>
                  <a:tcPr marL="91450" marR="91450" marT="45725" marB="45725" anchor="ctr">
                    <a:lnL w="381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812225">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2</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1" u="none" strike="noStrike" cap="none"/>
                        <a:t>Prepare for the Orange Mania Activity</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400" u="none" strike="noStrike" cap="none"/>
                        <a:t>Create an obstacle course using chairs or masking tape on the floor to represent walls that the children will navigate during the Orange Mania Activity</a:t>
                      </a:r>
                      <a:endParaRPr/>
                    </a:p>
                  </a:txBody>
                  <a:tcPr marL="91450" marR="91450" marT="45725" marB="45725" anchor="ctr">
                    <a:lnL w="381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812225">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3</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1" u="none" strike="noStrike" cap="none"/>
                        <a:t>Talking Stick</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400" u="none" strike="noStrike" cap="none"/>
                        <a:t>Use talking stick when students want to say something in a group, or, if the group is large, hold it up as a symbol to remind the children to take turns and listen respectfully when someone speaks.</a:t>
                      </a:r>
                      <a:endParaRPr/>
                    </a:p>
                  </a:txBody>
                  <a:tcPr marL="91450" marR="91450" marT="45725" marB="45725" anchor="ctr">
                    <a:lnL w="381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812225">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4</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762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1" u="none" strike="noStrike" cap="none"/>
                        <a:t>Write Down Notes and Reflections</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762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400" u="none" strike="noStrike" cap="none"/>
                        <a:t>Don't forget to fill out the notes and reflections section</a:t>
                      </a:r>
                      <a:endParaRPr/>
                    </a:p>
                  </a:txBody>
                  <a:tcPr marL="91450" marR="91450" marT="45725" marB="45725" anchor="ctr">
                    <a:lnL w="381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762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19"/>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Conclusion</a:t>
            </a:r>
            <a:endParaRPr/>
          </a:p>
        </p:txBody>
      </p:sp>
      <p:pic>
        <p:nvPicPr>
          <p:cNvPr id="564" name="Google Shape;564;p19" descr="Four stick children holding stars"/>
          <p:cNvPicPr preferRelativeResize="0">
            <a:picLocks noGrp="1"/>
          </p:cNvPicPr>
          <p:nvPr>
            <p:ph type="body" idx="2"/>
          </p:nvPr>
        </p:nvPicPr>
        <p:blipFill rotWithShape="1">
          <a:blip r:embed="rId3">
            <a:alphaModFix/>
          </a:blip>
          <a:srcRect/>
          <a:stretch/>
        </p:blipFill>
        <p:spPr>
          <a:xfrm>
            <a:off x="2725375" y="1523325"/>
            <a:ext cx="4275000" cy="3005700"/>
          </a:xfrm>
          <a:prstGeom prst="rect">
            <a:avLst/>
          </a:prstGeom>
          <a:noFill/>
          <a:ln>
            <a:noFill/>
          </a:ln>
        </p:spPr>
      </p:pic>
      <p:sp>
        <p:nvSpPr>
          <p:cNvPr id="565" name="Google Shape;565;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20</a:t>
            </a:fld>
            <a:endParaRPr sz="900"/>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sp>
        <p:nvSpPr>
          <p:cNvPr id="578" name="Google Shape;578;g7286ad907d_0_0"/>
          <p:cNvSpPr txBox="1">
            <a:spLocks noGrp="1"/>
          </p:cNvSpPr>
          <p:nvPr>
            <p:ph type="title"/>
          </p:nvPr>
        </p:nvSpPr>
        <p:spPr>
          <a:xfrm>
            <a:off x="869149" y="-154379"/>
            <a:ext cx="7666500" cy="1599138"/>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579" name="Google Shape;579;g7286ad907d_0_0"/>
          <p:cNvSpPr txBox="1">
            <a:spLocks noGrp="1"/>
          </p:cNvSpPr>
          <p:nvPr>
            <p:ph type="body" idx="1"/>
          </p:nvPr>
        </p:nvSpPr>
        <p:spPr>
          <a:xfrm>
            <a:off x="869149" y="1211283"/>
            <a:ext cx="6837537" cy="3421317"/>
          </a:xfrm>
          <a:prstGeom prst="rect">
            <a:avLst/>
          </a:prstGeom>
          <a:noFill/>
          <a:ln>
            <a:noFill/>
          </a:ln>
        </p:spPr>
        <p:txBody>
          <a:bodyPr spcFirstLastPara="1" wrap="square" lIns="91425" tIns="91425" rIns="91425" bIns="91425" anchor="ctr" anchorCtr="0">
            <a:noAutofit/>
          </a:bodyPr>
          <a:lstStyle/>
          <a:p>
            <a:pPr marL="342900" lvl="0" indent="-342900" algn="l" rtl="0">
              <a:lnSpc>
                <a:spcPct val="100000"/>
              </a:lnSpc>
              <a:spcBef>
                <a:spcPts val="600"/>
              </a:spcBef>
              <a:spcAft>
                <a:spcPts val="0"/>
              </a:spcAft>
              <a:buSzPts val="1800"/>
              <a:buChar char="▪"/>
            </a:pPr>
            <a:r>
              <a:rPr lang="en-US" dirty="0"/>
              <a:t>People who have disabilities and other differences face discrimination.</a:t>
            </a:r>
            <a:endParaRPr lang="en-US" sz="1400" dirty="0"/>
          </a:p>
          <a:p>
            <a:pPr marL="342900" lvl="0" indent="-342900" algn="l" rtl="0">
              <a:lnSpc>
                <a:spcPct val="100000"/>
              </a:lnSpc>
              <a:spcBef>
                <a:spcPts val="600"/>
              </a:spcBef>
              <a:spcAft>
                <a:spcPts val="0"/>
              </a:spcAft>
              <a:buSzPts val="1800"/>
              <a:buChar char="▪"/>
            </a:pPr>
            <a:endParaRPr dirty="0"/>
          </a:p>
          <a:p>
            <a:pPr marL="342900" lvl="0" indent="-342900" algn="l" rtl="0">
              <a:lnSpc>
                <a:spcPct val="100000"/>
              </a:lnSpc>
              <a:spcBef>
                <a:spcPts val="600"/>
              </a:spcBef>
              <a:spcAft>
                <a:spcPts val="0"/>
              </a:spcAft>
              <a:buSzPts val="1800"/>
              <a:buChar char="▪"/>
            </a:pPr>
            <a:r>
              <a:rPr lang="en-US" dirty="0"/>
              <a:t>If someone is disabled, they have the right to special care  and education.</a:t>
            </a:r>
            <a:endParaRPr lang="en-US" sz="1400" dirty="0"/>
          </a:p>
          <a:p>
            <a:pPr marL="342900" lvl="0" indent="-342900" algn="l" rtl="0">
              <a:lnSpc>
                <a:spcPct val="100000"/>
              </a:lnSpc>
              <a:spcBef>
                <a:spcPts val="600"/>
              </a:spcBef>
              <a:spcAft>
                <a:spcPts val="0"/>
              </a:spcAft>
              <a:buSzPts val="1800"/>
              <a:buChar char="▪"/>
            </a:pPr>
            <a:endParaRPr dirty="0"/>
          </a:p>
          <a:p>
            <a:pPr marL="342900" lvl="0" indent="-342900" algn="l" rtl="0">
              <a:lnSpc>
                <a:spcPct val="100000"/>
              </a:lnSpc>
              <a:spcBef>
                <a:spcPts val="600"/>
              </a:spcBef>
              <a:spcAft>
                <a:spcPts val="0"/>
              </a:spcAft>
              <a:buSzPts val="1800"/>
              <a:buChar char="▪"/>
            </a:pPr>
            <a:r>
              <a:rPr lang="en-US" dirty="0"/>
              <a:t>We should look for ways to help other people avoid discrimination.</a:t>
            </a:r>
            <a:endParaRPr dirty="0"/>
          </a:p>
          <a:p>
            <a:pPr marL="0" lvl="0" indent="0" algn="l" rtl="0">
              <a:lnSpc>
                <a:spcPct val="80000"/>
              </a:lnSpc>
              <a:spcBef>
                <a:spcPts val="600"/>
              </a:spcBef>
              <a:spcAft>
                <a:spcPts val="0"/>
              </a:spcAft>
              <a:buSzPts val="1800"/>
              <a:buNone/>
            </a:pPr>
            <a:endParaRPr sz="1800" dirty="0"/>
          </a:p>
        </p:txBody>
      </p:sp>
      <p:sp>
        <p:nvSpPr>
          <p:cNvPr id="580" name="Google Shape;580;g7286ad907d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21</a:t>
            </a:fld>
            <a:endParaRPr sz="900"/>
          </a:p>
        </p:txBody>
      </p:sp>
      <p:pic>
        <p:nvPicPr>
          <p:cNvPr id="581" name="Google Shape;581;g7286ad907d_0_0" descr="Five stick figure children holding star"/>
          <p:cNvPicPr preferRelativeResize="0"/>
          <p:nvPr/>
        </p:nvPicPr>
        <p:blipFill rotWithShape="1">
          <a:blip r:embed="rId3">
            <a:alphaModFix/>
          </a:blip>
          <a:srcRect/>
          <a:stretch/>
        </p:blipFill>
        <p:spPr>
          <a:xfrm>
            <a:off x="7706628" y="271462"/>
            <a:ext cx="1136446" cy="845570"/>
          </a:xfrm>
          <a:prstGeom prst="rect">
            <a:avLst/>
          </a:prstGeom>
          <a:noFill/>
          <a:ln>
            <a:noFill/>
          </a:ln>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20"/>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 </a:t>
            </a:r>
            <a:endParaRPr/>
          </a:p>
        </p:txBody>
      </p:sp>
      <p:sp>
        <p:nvSpPr>
          <p:cNvPr id="571" name="Google Shape;571;p20"/>
          <p:cNvSpPr txBox="1">
            <a:spLocks noGrp="1"/>
          </p:cNvSpPr>
          <p:nvPr>
            <p:ph type="body" idx="1"/>
          </p:nvPr>
        </p:nvSpPr>
        <p:spPr>
          <a:xfrm>
            <a:off x="869148" y="1"/>
            <a:ext cx="4486623" cy="459896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600"/>
              </a:spcBef>
              <a:spcAft>
                <a:spcPts val="0"/>
              </a:spcAft>
              <a:buSzPts val="2400"/>
              <a:buNone/>
            </a:pPr>
            <a:r>
              <a:rPr lang="en-US" dirty="0"/>
              <a:t>If you see someone being treated unfairly or unkindly, be sure you try to help them!</a:t>
            </a:r>
            <a:endParaRPr dirty="0"/>
          </a:p>
        </p:txBody>
      </p:sp>
      <p:sp>
        <p:nvSpPr>
          <p:cNvPr id="572" name="Google Shape;572;p2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22</a:t>
            </a:fld>
            <a:endParaRPr sz="900"/>
          </a:p>
        </p:txBody>
      </p:sp>
      <p:pic>
        <p:nvPicPr>
          <p:cNvPr id="573" name="Google Shape;573;p20"/>
          <p:cNvPicPr preferRelativeResize="0"/>
          <p:nvPr/>
        </p:nvPicPr>
        <p:blipFill rotWithShape="1">
          <a:blip r:embed="rId3">
            <a:alphaModFix/>
          </a:blip>
          <a:srcRect/>
          <a:stretch/>
        </p:blipFill>
        <p:spPr>
          <a:xfrm>
            <a:off x="5050359" y="1444759"/>
            <a:ext cx="3401278" cy="2421600"/>
          </a:xfrm>
          <a:prstGeom prst="rect">
            <a:avLst/>
          </a:prstGeom>
          <a:noFill/>
          <a:ln>
            <a:noFill/>
          </a:ln>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585"/>
        <p:cNvGrpSpPr/>
        <p:nvPr/>
      </p:nvGrpSpPr>
      <p:grpSpPr>
        <a:xfrm>
          <a:off x="0" y="0"/>
          <a:ext cx="0" cy="0"/>
          <a:chOff x="0" y="0"/>
          <a:chExt cx="0" cy="0"/>
        </a:xfrm>
      </p:grpSpPr>
      <p:sp>
        <p:nvSpPr>
          <p:cNvPr id="586" name="Google Shape;586;p22"/>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300"/>
              <a:buNone/>
            </a:pPr>
            <a:fld id="{00000000-1234-1234-1234-123412341234}" type="slidenum">
              <a:rPr lang="en-US"/>
              <a:t>23</a:t>
            </a:fld>
            <a:endParaRP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46"/>
          <p:cNvSpPr txBox="1">
            <a:spLocks noGrp="1"/>
          </p:cNvSpPr>
          <p:nvPr>
            <p:ph type="title"/>
          </p:nvPr>
        </p:nvSpPr>
        <p:spPr>
          <a:xfrm>
            <a:off x="869149" y="530359"/>
            <a:ext cx="740579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a:t>References</a:t>
            </a:r>
            <a:endParaRPr/>
          </a:p>
        </p:txBody>
      </p:sp>
      <p:sp>
        <p:nvSpPr>
          <p:cNvPr id="592" name="Google Shape;592;p46"/>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24</a:t>
            </a:fld>
            <a:endParaRPr sz="1200" b="1" i="0" u="none" strike="noStrike" cap="none">
              <a:solidFill>
                <a:srgbClr val="0B4860"/>
              </a:solidFill>
              <a:latin typeface="Arial"/>
              <a:ea typeface="Arial"/>
              <a:cs typeface="Arial"/>
              <a:sym typeface="Arial"/>
            </a:endParaRPr>
          </a:p>
        </p:txBody>
      </p:sp>
      <p:pic>
        <p:nvPicPr>
          <p:cNvPr id="593" name="Google Shape;593;p46"/>
          <p:cNvPicPr preferRelativeResize="0"/>
          <p:nvPr/>
        </p:nvPicPr>
        <p:blipFill rotWithShape="1">
          <a:blip r:embed="rId3">
            <a:alphaModFix/>
          </a:blip>
          <a:srcRect/>
          <a:stretch/>
        </p:blipFill>
        <p:spPr>
          <a:xfrm>
            <a:off x="7852256" y="188033"/>
            <a:ext cx="912191" cy="914400"/>
          </a:xfrm>
          <a:prstGeom prst="rect">
            <a:avLst/>
          </a:prstGeom>
          <a:noFill/>
          <a:ln>
            <a:noFill/>
          </a:ln>
        </p:spPr>
      </p:pic>
      <p:graphicFrame>
        <p:nvGraphicFramePr>
          <p:cNvPr id="594" name="Google Shape;594;p46"/>
          <p:cNvGraphicFramePr/>
          <p:nvPr>
            <p:extLst>
              <p:ext uri="{D42A27DB-BD31-4B8C-83A1-F6EECF244321}">
                <p14:modId xmlns:p14="http://schemas.microsoft.com/office/powerpoint/2010/main" val="3084823654"/>
              </p:ext>
            </p:extLst>
          </p:nvPr>
        </p:nvGraphicFramePr>
        <p:xfrm>
          <a:off x="869148" y="1587964"/>
          <a:ext cx="7772400" cy="2975995"/>
        </p:xfrm>
        <a:graphic>
          <a:graphicData uri="http://schemas.openxmlformats.org/drawingml/2006/table">
            <a:tbl>
              <a:tblPr firstRow="1" bandRow="1">
                <a:noFill/>
                <a:tableStyleId>{025AE40E-F844-4829-904F-905AC4D90092}</a:tableStyleId>
              </a:tblPr>
              <a:tblGrid>
                <a:gridCol w="548650">
                  <a:extLst>
                    <a:ext uri="{9D8B030D-6E8A-4147-A177-3AD203B41FA5}">
                      <a16:colId xmlns:a16="http://schemas.microsoft.com/office/drawing/2014/main" val="20000"/>
                    </a:ext>
                  </a:extLst>
                </a:gridCol>
                <a:gridCol w="7223750">
                  <a:extLst>
                    <a:ext uri="{9D8B030D-6E8A-4147-A177-3AD203B41FA5}">
                      <a16:colId xmlns:a16="http://schemas.microsoft.com/office/drawing/2014/main" val="20001"/>
                    </a:ext>
                  </a:extLst>
                </a:gridCol>
              </a:tblGrid>
              <a:tr h="517175">
                <a:tc>
                  <a:txBody>
                    <a:bodyPr/>
                    <a:lstStyle/>
                    <a:p>
                      <a:pPr marL="0" marR="0" lvl="0" indent="0" algn="ctr" rtl="0">
                        <a:lnSpc>
                          <a:spcPct val="100000"/>
                        </a:lnSpc>
                        <a:spcBef>
                          <a:spcPts val="0"/>
                        </a:spcBef>
                        <a:spcAft>
                          <a:spcPts val="0"/>
                        </a:spcAft>
                        <a:buNone/>
                      </a:pPr>
                      <a:r>
                        <a:rPr lang="en-US" sz="1800" u="none" strike="noStrike" cap="none"/>
                        <a:t>1</a:t>
                      </a:r>
                      <a:endParaRPr sz="1800"/>
                    </a:p>
                  </a:txBody>
                  <a:tcPr marL="91450" marR="91450" marT="45725" marB="45725"/>
                </a:tc>
                <a:tc>
                  <a:txBody>
                    <a:bodyPr/>
                    <a:lstStyle/>
                    <a:p>
                      <a:pPr marL="0" marR="0" lvl="0" indent="0" algn="l" rtl="0">
                        <a:lnSpc>
                          <a:spcPct val="100000"/>
                        </a:lnSpc>
                        <a:spcBef>
                          <a:spcPts val="0"/>
                        </a:spcBef>
                        <a:spcAft>
                          <a:spcPts val="0"/>
                        </a:spcAft>
                        <a:buNone/>
                      </a:pPr>
                      <a:r>
                        <a:rPr lang="en-US" sz="1800" i="1" u="none" strike="noStrike" cap="none"/>
                        <a:t>Visit the Geneva Office on Human Rights Education website to download and print lesson resources </a:t>
                      </a:r>
                      <a:r>
                        <a:rPr lang="en-US" sz="1800" u="none" strike="noStrike" cap="none"/>
                        <a:t>at </a:t>
                      </a:r>
                      <a:r>
                        <a:rPr lang="en-US" sz="1800" u="sng" strike="noStrike" cap="none">
                          <a:solidFill>
                            <a:schemeClr val="hlink"/>
                          </a:solidFill>
                          <a:hlinkClick r:id="rId4"/>
                        </a:rPr>
                        <a:t>www.go-hre.org</a:t>
                      </a:r>
                      <a:r>
                        <a:rPr lang="en-US" sz="1800" u="none" strike="noStrike" cap="none"/>
                        <a:t> </a:t>
                      </a:r>
                      <a:endParaRPr sz="1800" b="0" i="0" u="none" strike="noStrike" cap="none">
                        <a:solidFill>
                          <a:schemeClr val="dk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517175">
                <a:tc>
                  <a:txBody>
                    <a:bodyPr/>
                    <a:lstStyle/>
                    <a:p>
                      <a:pPr marL="0" marR="0" lvl="0" indent="0" algn="ctr" rtl="0">
                        <a:lnSpc>
                          <a:spcPct val="100000"/>
                        </a:lnSpc>
                        <a:spcBef>
                          <a:spcPts val="0"/>
                        </a:spcBef>
                        <a:spcAft>
                          <a:spcPts val="0"/>
                        </a:spcAft>
                        <a:buNone/>
                      </a:pPr>
                      <a:r>
                        <a:rPr lang="en-US" sz="1800" u="none" strike="noStrike" cap="none"/>
                        <a:t>2</a:t>
                      </a:r>
                      <a:endParaRPr sz="1800"/>
                    </a:p>
                  </a:txBody>
                  <a:tcPr marL="91450" marR="91450" marT="45725" marB="45725"/>
                </a:tc>
                <a:tc>
                  <a:txBody>
                    <a:bodyPr/>
                    <a:lstStyle/>
                    <a:p>
                      <a:pPr marL="0" marR="0" lvl="0" indent="0" algn="l" rtl="0">
                        <a:lnSpc>
                          <a:spcPct val="100000"/>
                        </a:lnSpc>
                        <a:spcBef>
                          <a:spcPts val="0"/>
                        </a:spcBef>
                        <a:spcAft>
                          <a:spcPts val="0"/>
                        </a:spcAft>
                        <a:buNone/>
                      </a:pPr>
                      <a:r>
                        <a:rPr lang="en-US" sz="1800" u="none" strike="noStrike" cap="none"/>
                        <a:t>United Nations Universal Declaration of Human Rights. </a:t>
                      </a:r>
                      <a:r>
                        <a:rPr lang="en-US" sz="1800" u="sng" strike="noStrike" cap="none">
                          <a:solidFill>
                            <a:schemeClr val="hlink"/>
                          </a:solidFill>
                          <a:hlinkClick r:id="rId5"/>
                        </a:rPr>
                        <a:t>https://www.un.org/en/universal-declaration-human-rights/</a:t>
                      </a:r>
                      <a:endParaRPr sz="1800" u="none" strike="noStrike" cap="none"/>
                    </a:p>
                  </a:txBody>
                  <a:tcPr marL="91450" marR="91450" marT="45725" marB="45725"/>
                </a:tc>
                <a:extLst>
                  <a:ext uri="{0D108BD9-81ED-4DB2-BD59-A6C34878D82A}">
                    <a16:rowId xmlns:a16="http://schemas.microsoft.com/office/drawing/2014/main" val="10001"/>
                  </a:ext>
                </a:extLst>
              </a:tr>
              <a:tr h="517175">
                <a:tc>
                  <a:txBody>
                    <a:bodyPr/>
                    <a:lstStyle/>
                    <a:p>
                      <a:pPr marL="0" marR="0" lvl="0" indent="0" algn="ctr" rtl="0">
                        <a:lnSpc>
                          <a:spcPct val="100000"/>
                        </a:lnSpc>
                        <a:spcBef>
                          <a:spcPts val="0"/>
                        </a:spcBef>
                        <a:spcAft>
                          <a:spcPts val="0"/>
                        </a:spcAft>
                        <a:buNone/>
                      </a:pPr>
                      <a:r>
                        <a:rPr lang="en-US" sz="1800" u="none" strike="noStrike" cap="none"/>
                        <a:t>3</a:t>
                      </a:r>
                      <a:endParaRPr sz="1800"/>
                    </a:p>
                  </a:txBody>
                  <a:tcPr marL="91450" marR="91450" marT="45725" marB="45725"/>
                </a:tc>
                <a:tc>
                  <a:txBody>
                    <a:bodyPr/>
                    <a:lstStyle/>
                    <a:p>
                      <a:pPr marL="0" marR="0" lvl="0" indent="0" algn="l" rtl="0">
                        <a:lnSpc>
                          <a:spcPct val="100000"/>
                        </a:lnSpc>
                        <a:spcBef>
                          <a:spcPts val="0"/>
                        </a:spcBef>
                        <a:spcAft>
                          <a:spcPts val="0"/>
                        </a:spcAft>
                        <a:buNone/>
                      </a:pPr>
                      <a:r>
                        <a:rPr lang="en-US" sz="1800" u="none" strike="noStrike" cap="none" dirty="0"/>
                        <a:t>United Nations Convention on the Rights of the Child. </a:t>
                      </a:r>
                      <a:r>
                        <a:rPr lang="en-US" sz="1800" u="sng" strike="noStrike" cap="none" dirty="0">
                          <a:solidFill>
                            <a:schemeClr val="hlink"/>
                          </a:solidFill>
                          <a:hlinkClick r:id="rId6"/>
                        </a:rPr>
                        <a:t>https://www.ohchr.org/en/professionalinterest/pages/crc.aspx</a:t>
                      </a:r>
                      <a:endParaRPr sz="1800" u="none" strike="noStrike" cap="none" dirty="0"/>
                    </a:p>
                  </a:txBody>
                  <a:tcPr marL="91450" marR="91450" marT="45725" marB="45725"/>
                </a:tc>
                <a:extLst>
                  <a:ext uri="{0D108BD9-81ED-4DB2-BD59-A6C34878D82A}">
                    <a16:rowId xmlns:a16="http://schemas.microsoft.com/office/drawing/2014/main" val="10002"/>
                  </a:ext>
                </a:extLst>
              </a:tr>
              <a:tr h="538550">
                <a:tc>
                  <a:txBody>
                    <a:bodyPr/>
                    <a:lstStyle/>
                    <a:p>
                      <a:pPr marL="0" marR="0" lvl="0" indent="0" algn="ctr" rtl="0">
                        <a:lnSpc>
                          <a:spcPct val="100000"/>
                        </a:lnSpc>
                        <a:spcBef>
                          <a:spcPts val="0"/>
                        </a:spcBef>
                        <a:spcAft>
                          <a:spcPts val="0"/>
                        </a:spcAft>
                        <a:buNone/>
                      </a:pPr>
                      <a:endParaRPr dirty="0"/>
                    </a:p>
                  </a:txBody>
                  <a:tcPr marL="91450" marR="91450" marT="45725" marB="45725"/>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tc>
                <a:extLst>
                  <a:ext uri="{0D108BD9-81ED-4DB2-BD59-A6C34878D82A}">
                    <a16:rowId xmlns:a16="http://schemas.microsoft.com/office/drawing/2014/main" val="10003"/>
                  </a:ext>
                </a:extLst>
              </a:tr>
              <a:tr h="517175">
                <a:tc>
                  <a:txBody>
                    <a:bodyPr/>
                    <a:lstStyle/>
                    <a:p>
                      <a:pPr marL="0" marR="0" lvl="0" indent="0" algn="ctr" rtl="0">
                        <a:lnSpc>
                          <a:spcPct val="100000"/>
                        </a:lnSpc>
                        <a:spcBef>
                          <a:spcPts val="0"/>
                        </a:spcBef>
                        <a:spcAft>
                          <a:spcPts val="0"/>
                        </a:spcAft>
                        <a:buNone/>
                      </a:pPr>
                      <a:endParaRPr dirty="0"/>
                    </a:p>
                  </a:txBody>
                  <a:tcPr marL="91450" marR="91450" marT="45725" marB="45725"/>
                </a:tc>
                <a:tc>
                  <a:txBody>
                    <a:bodyPr/>
                    <a:lstStyle/>
                    <a:p>
                      <a:pPr marL="0" marR="0" lvl="0" indent="0" algn="l" rtl="0">
                        <a:lnSpc>
                          <a:spcPct val="100000"/>
                        </a:lnSpc>
                        <a:spcBef>
                          <a:spcPts val="0"/>
                        </a:spcBef>
                        <a:spcAft>
                          <a:spcPts val="0"/>
                        </a:spcAft>
                        <a:buNone/>
                      </a:pPr>
                      <a:endParaRPr sz="1400" u="none" strike="noStrike" cap="none" dirty="0"/>
                    </a:p>
                  </a:txBody>
                  <a:tcPr marL="91450" marR="91450" marT="45725" marB="45725"/>
                </a:tc>
                <a:extLst>
                  <a:ext uri="{0D108BD9-81ED-4DB2-BD59-A6C34878D82A}">
                    <a16:rowId xmlns:a16="http://schemas.microsoft.com/office/drawing/2014/main" val="10004"/>
                  </a:ext>
                </a:extLst>
              </a:tr>
            </a:tbl>
          </a:graphicData>
        </a:graphic>
      </p:graphicFrame>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98"/>
        <p:cNvGrpSpPr/>
        <p:nvPr/>
      </p:nvGrpSpPr>
      <p:grpSpPr>
        <a:xfrm>
          <a:off x="0" y="0"/>
          <a:ext cx="0" cy="0"/>
          <a:chOff x="0" y="0"/>
          <a:chExt cx="0" cy="0"/>
        </a:xfrm>
      </p:grpSpPr>
      <p:sp>
        <p:nvSpPr>
          <p:cNvPr id="599" name="Google Shape;599;p47"/>
          <p:cNvSpPr txBox="1">
            <a:spLocks noGrp="1"/>
          </p:cNvSpPr>
          <p:nvPr>
            <p:ph type="title"/>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a:t>Resources</a:t>
            </a:r>
            <a:endParaRPr/>
          </a:p>
        </p:txBody>
      </p:sp>
      <p:sp>
        <p:nvSpPr>
          <p:cNvPr id="600" name="Google Shape;600;p4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25</a:t>
            </a:fld>
            <a:endParaRPr sz="1200" b="1" i="0" u="none" strike="noStrike" cap="none">
              <a:solidFill>
                <a:srgbClr val="0B4860"/>
              </a:solidFill>
              <a:latin typeface="Arial"/>
              <a:ea typeface="Arial"/>
              <a:cs typeface="Arial"/>
              <a:sym typeface="Arial"/>
            </a:endParaRPr>
          </a:p>
        </p:txBody>
      </p:sp>
      <p:pic>
        <p:nvPicPr>
          <p:cNvPr id="601" name="Google Shape;601;p4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602" name="Google Shape;602;p47"/>
          <p:cNvPicPr preferRelativeResize="0"/>
          <p:nvPr/>
        </p:nvPicPr>
        <p:blipFill rotWithShape="1">
          <a:blip r:embed="rId4">
            <a:alphaModFix/>
          </a:blip>
          <a:srcRect/>
          <a:stretch/>
        </p:blipFill>
        <p:spPr>
          <a:xfrm>
            <a:off x="1114104" y="285750"/>
            <a:ext cx="3551466" cy="4572000"/>
          </a:xfrm>
          <a:prstGeom prst="rect">
            <a:avLst/>
          </a:prstGeom>
          <a:noFill/>
          <a:ln w="9525" cap="flat" cmpd="sng">
            <a:solidFill>
              <a:schemeClr val="dk1"/>
            </a:solidFill>
            <a:prstDash val="solid"/>
            <a:round/>
            <a:headEnd type="none" w="sm" len="sm"/>
            <a:tailEnd type="none" w="sm" len="sm"/>
          </a:ln>
        </p:spPr>
      </p:pic>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48"/>
          <p:cNvSpPr txBox="1">
            <a:spLocks noGrp="1"/>
          </p:cNvSpPr>
          <p:nvPr>
            <p:ph type="title"/>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a:t>Resources</a:t>
            </a:r>
            <a:endParaRPr/>
          </a:p>
        </p:txBody>
      </p:sp>
      <p:sp>
        <p:nvSpPr>
          <p:cNvPr id="608" name="Google Shape;608;p48"/>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26</a:t>
            </a:fld>
            <a:endParaRPr sz="1200" b="1" i="0" u="none" strike="noStrike" cap="none">
              <a:solidFill>
                <a:srgbClr val="0B4860"/>
              </a:solidFill>
              <a:latin typeface="Arial"/>
              <a:ea typeface="Arial"/>
              <a:cs typeface="Arial"/>
              <a:sym typeface="Arial"/>
            </a:endParaRPr>
          </a:p>
        </p:txBody>
      </p:sp>
      <p:pic>
        <p:nvPicPr>
          <p:cNvPr id="609" name="Google Shape;609;p48"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610" name="Google Shape;610;p48"/>
          <p:cNvPicPr preferRelativeResize="0"/>
          <p:nvPr/>
        </p:nvPicPr>
        <p:blipFill rotWithShape="1">
          <a:blip r:embed="rId4">
            <a:alphaModFix/>
          </a:blip>
          <a:srcRect/>
          <a:stretch/>
        </p:blipFill>
        <p:spPr>
          <a:xfrm>
            <a:off x="1070895" y="285750"/>
            <a:ext cx="5270500" cy="4572000"/>
          </a:xfrm>
          <a:prstGeom prst="rect">
            <a:avLst/>
          </a:prstGeom>
          <a:noFill/>
          <a:ln>
            <a:noFill/>
          </a:ln>
        </p:spPr>
      </p:pic>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Google Shape;615;p4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600"/>
              </a:spcAft>
              <a:buClr>
                <a:srgbClr val="000000"/>
              </a:buClr>
              <a:buSzPts val="900"/>
              <a:buFont typeface="Arial"/>
              <a:buNone/>
            </a:pPr>
            <a:fld id="{00000000-1234-1234-1234-123412341234}" type="slidenum">
              <a:rPr lang="en-US" sz="900" b="1" i="0" u="none" strike="noStrike" cap="none">
                <a:solidFill>
                  <a:srgbClr val="0B4860"/>
                </a:solidFill>
                <a:latin typeface="Arial"/>
                <a:ea typeface="Arial"/>
                <a:cs typeface="Arial"/>
                <a:sym typeface="Arial"/>
              </a:rPr>
              <a:t>27</a:t>
            </a:fld>
            <a:endParaRPr sz="900" b="1" i="0" u="none" strike="noStrike" cap="none">
              <a:solidFill>
                <a:srgbClr val="0B4860"/>
              </a:solidFill>
              <a:latin typeface="Arial"/>
              <a:ea typeface="Arial"/>
              <a:cs typeface="Arial"/>
              <a:sym typeface="Arial"/>
            </a:endParaRPr>
          </a:p>
        </p:txBody>
      </p:sp>
      <p:pic>
        <p:nvPicPr>
          <p:cNvPr id="616" name="Google Shape;616;p49"/>
          <p:cNvPicPr preferRelativeResize="0"/>
          <p:nvPr/>
        </p:nvPicPr>
        <p:blipFill rotWithShape="1">
          <a:blip r:embed="rId3">
            <a:alphaModFix/>
          </a:blip>
          <a:srcRect/>
          <a:stretch/>
        </p:blipFill>
        <p:spPr>
          <a:xfrm>
            <a:off x="2678047" y="557333"/>
            <a:ext cx="3458723" cy="3638689"/>
          </a:xfrm>
          <a:prstGeom prst="rect">
            <a:avLst/>
          </a:prstGeom>
          <a:noFill/>
          <a:ln w="9525" cap="flat" cmpd="sng">
            <a:solidFill>
              <a:srgbClr val="D8D8D8"/>
            </a:solidFill>
            <a:prstDash val="solid"/>
            <a:round/>
            <a:headEnd type="none" w="sm" len="sm"/>
            <a:tailEnd type="none" w="sm" len="sm"/>
          </a:ln>
          <a:effectLst>
            <a:outerShdw blurRad="50800" dist="38100" dir="2700000" algn="tl" rotWithShape="0">
              <a:srgbClr val="000000">
                <a:alpha val="40000"/>
              </a:srgbClr>
            </a:outerShdw>
          </a:effectLst>
        </p:spPr>
      </p:pic>
      <p:pic>
        <p:nvPicPr>
          <p:cNvPr id="617" name="Google Shape;617;p49"/>
          <p:cNvPicPr preferRelativeResize="0"/>
          <p:nvPr/>
        </p:nvPicPr>
        <p:blipFill rotWithShape="1">
          <a:blip r:embed="rId4">
            <a:alphaModFix/>
          </a:blip>
          <a:srcRect/>
          <a:stretch/>
        </p:blipFill>
        <p:spPr>
          <a:xfrm>
            <a:off x="7692594" y="363180"/>
            <a:ext cx="1077686" cy="971490"/>
          </a:xfrm>
          <a:prstGeom prst="rect">
            <a:avLst/>
          </a:prstGeom>
          <a:noFill/>
          <a:ln>
            <a:noFill/>
          </a:ln>
          <a:effectLst>
            <a:outerShdw blurRad="50800" dist="38100" dir="2700000" algn="tl" rotWithShape="0">
              <a:srgbClr val="000000">
                <a:alpha val="40000"/>
              </a:srgbClr>
            </a:outerShdw>
          </a:effectLst>
        </p:spPr>
      </p:pic>
      <p:sp>
        <p:nvSpPr>
          <p:cNvPr id="618" name="Google Shape;618;p49"/>
          <p:cNvSpPr txBox="1"/>
          <p:nvPr/>
        </p:nvSpPr>
        <p:spPr>
          <a:xfrm>
            <a:off x="1938528" y="4403888"/>
            <a:ext cx="493776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UDHR 2</a:t>
            </a:r>
            <a:endParaRPr/>
          </a:p>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CRC 2 &amp; 23</a:t>
            </a:r>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50"/>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2800"/>
              <a:t>Universal Declaration on Human Rights</a:t>
            </a:r>
            <a:br>
              <a:rPr lang="en-US" sz="2800"/>
            </a:br>
            <a:r>
              <a:rPr lang="en-US"/>
              <a:t>Article 2</a:t>
            </a:r>
            <a:endParaRPr sz="2800"/>
          </a:p>
        </p:txBody>
      </p:sp>
      <p:sp>
        <p:nvSpPr>
          <p:cNvPr id="624" name="Google Shape;624;p50"/>
          <p:cNvSpPr txBox="1">
            <a:spLocks noGrp="1"/>
          </p:cNvSpPr>
          <p:nvPr>
            <p:ph type="body" idx="1"/>
          </p:nvPr>
        </p:nvSpPr>
        <p:spPr>
          <a:xfrm>
            <a:off x="1226229" y="1506120"/>
            <a:ext cx="4356670" cy="3372740"/>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000" b="0"/>
              <a:t>Everyone is entitled to all the rights set forth in this Declaration, without distinction of any kind, such as race, color, sex, language, religion, political or other opinion, national or social origin, property, birth or other status.</a:t>
            </a:r>
            <a:endParaRPr/>
          </a:p>
        </p:txBody>
      </p:sp>
      <p:sp>
        <p:nvSpPr>
          <p:cNvPr id="625" name="Google Shape;625;p5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28</a:t>
            </a:fld>
            <a:endParaRPr sz="1200" b="1" i="0" u="none" strike="noStrike" cap="none">
              <a:solidFill>
                <a:srgbClr val="0B4860"/>
              </a:solidFill>
              <a:latin typeface="Arial"/>
              <a:ea typeface="Arial"/>
              <a:cs typeface="Arial"/>
              <a:sym typeface="Arial"/>
            </a:endParaRPr>
          </a:p>
        </p:txBody>
      </p:sp>
      <p:pic>
        <p:nvPicPr>
          <p:cNvPr id="626" name="Google Shape;626;p50"/>
          <p:cNvPicPr preferRelativeResize="0"/>
          <p:nvPr/>
        </p:nvPicPr>
        <p:blipFill rotWithShape="1">
          <a:blip r:embed="rId3">
            <a:alphaModFix/>
          </a:blip>
          <a:srcRect/>
          <a:stretch/>
        </p:blipFill>
        <p:spPr>
          <a:xfrm>
            <a:off x="7804644" y="192527"/>
            <a:ext cx="1077686" cy="1049694"/>
          </a:xfrm>
          <a:prstGeom prst="rect">
            <a:avLst/>
          </a:prstGeom>
          <a:noFill/>
          <a:ln>
            <a:noFill/>
          </a:ln>
        </p:spPr>
      </p:pic>
      <p:pic>
        <p:nvPicPr>
          <p:cNvPr id="627" name="Google Shape;627;p50"/>
          <p:cNvPicPr preferRelativeResize="0"/>
          <p:nvPr/>
        </p:nvPicPr>
        <p:blipFill rotWithShape="1">
          <a:blip r:embed="rId4">
            <a:alphaModFix/>
          </a:blip>
          <a:srcRect/>
          <a:stretch/>
        </p:blipFill>
        <p:spPr>
          <a:xfrm>
            <a:off x="6468757" y="2281342"/>
            <a:ext cx="1440965" cy="1467165"/>
          </a:xfrm>
          <a:prstGeom prst="rect">
            <a:avLst/>
          </a:prstGeom>
          <a:noFill/>
          <a:ln>
            <a:noFill/>
          </a:ln>
          <a:effectLst>
            <a:outerShdw blurRad="50800" dist="38100" dir="2700000" algn="tl" rotWithShape="0">
              <a:srgbClr val="000000">
                <a:alpha val="40000"/>
              </a:srgbClr>
            </a:outerShdw>
          </a:effectLst>
        </p:spPr>
      </p:pic>
      <p:sp>
        <p:nvSpPr>
          <p:cNvPr id="628" name="Google Shape;628;p50"/>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sz="3600" b="1" i="0" u="none" strike="noStrike" cap="none">
              <a:solidFill>
                <a:srgbClr val="0B4860"/>
              </a:solidFill>
              <a:latin typeface="Arial"/>
              <a:ea typeface="Arial"/>
              <a:cs typeface="Arial"/>
              <a:sym typeface="Arial"/>
            </a:endParaRP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p51"/>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2800"/>
              <a:t>Convention on the Rights of the Child</a:t>
            </a:r>
            <a:br>
              <a:rPr lang="en-US" sz="2800"/>
            </a:br>
            <a:r>
              <a:rPr lang="en-US"/>
              <a:t>Article 2</a:t>
            </a:r>
            <a:endParaRPr sz="2800"/>
          </a:p>
        </p:txBody>
      </p:sp>
      <p:sp>
        <p:nvSpPr>
          <p:cNvPr id="634" name="Google Shape;634;p51"/>
          <p:cNvSpPr txBox="1">
            <a:spLocks noGrp="1"/>
          </p:cNvSpPr>
          <p:nvPr>
            <p:ph type="body" idx="1"/>
          </p:nvPr>
        </p:nvSpPr>
        <p:spPr>
          <a:xfrm>
            <a:off x="1226229" y="1506120"/>
            <a:ext cx="4356670" cy="3372740"/>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000" b="0"/>
              <a:t>You have the right to protection against discrimination</a:t>
            </a:r>
            <a:endParaRPr/>
          </a:p>
        </p:txBody>
      </p:sp>
      <p:sp>
        <p:nvSpPr>
          <p:cNvPr id="635" name="Google Shape;635;p5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29</a:t>
            </a:fld>
            <a:endParaRPr sz="1200" b="1" i="0" u="none" strike="noStrike" cap="none">
              <a:solidFill>
                <a:srgbClr val="0B4860"/>
              </a:solidFill>
              <a:latin typeface="Arial"/>
              <a:ea typeface="Arial"/>
              <a:cs typeface="Arial"/>
              <a:sym typeface="Arial"/>
            </a:endParaRPr>
          </a:p>
        </p:txBody>
      </p:sp>
      <p:pic>
        <p:nvPicPr>
          <p:cNvPr id="636" name="Google Shape;636;p51"/>
          <p:cNvPicPr preferRelativeResize="0"/>
          <p:nvPr/>
        </p:nvPicPr>
        <p:blipFill rotWithShape="1">
          <a:blip r:embed="rId3">
            <a:alphaModFix/>
          </a:blip>
          <a:srcRect/>
          <a:stretch/>
        </p:blipFill>
        <p:spPr>
          <a:xfrm>
            <a:off x="7804644" y="192527"/>
            <a:ext cx="1077686" cy="1049694"/>
          </a:xfrm>
          <a:prstGeom prst="rect">
            <a:avLst/>
          </a:prstGeom>
          <a:noFill/>
          <a:ln>
            <a:noFill/>
          </a:ln>
        </p:spPr>
      </p:pic>
      <p:pic>
        <p:nvPicPr>
          <p:cNvPr id="637" name="Google Shape;637;p51"/>
          <p:cNvPicPr preferRelativeResize="0"/>
          <p:nvPr/>
        </p:nvPicPr>
        <p:blipFill rotWithShape="1">
          <a:blip r:embed="rId4">
            <a:alphaModFix/>
          </a:blip>
          <a:srcRect/>
          <a:stretch/>
        </p:blipFill>
        <p:spPr>
          <a:xfrm>
            <a:off x="6468757" y="2365438"/>
            <a:ext cx="1440965" cy="1298972"/>
          </a:xfrm>
          <a:prstGeom prst="rect">
            <a:avLst/>
          </a:prstGeom>
          <a:noFill/>
          <a:ln>
            <a:noFill/>
          </a:ln>
          <a:effectLst>
            <a:outerShdw blurRad="50800" dist="38100" dir="2700000" algn="tl" rotWithShape="0">
              <a:srgbClr val="000000">
                <a:alpha val="40000"/>
              </a:srgbClr>
            </a:outerShdw>
          </a:effectLst>
        </p:spPr>
      </p:pic>
      <p:sp>
        <p:nvSpPr>
          <p:cNvPr id="638" name="Google Shape;638;p51"/>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sz="3600" b="1" i="0" u="none" strike="noStrike" cap="none">
              <a:solidFill>
                <a:srgbClr val="0B4860"/>
              </a:solidFill>
              <a:latin typeface="Arial"/>
              <a:ea typeface="Arial"/>
              <a:cs typeface="Arial"/>
              <a:sym typeface="Arial"/>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394"/>
        <p:cNvGrpSpPr/>
        <p:nvPr/>
      </p:nvGrpSpPr>
      <p:grpSpPr>
        <a:xfrm>
          <a:off x="0" y="0"/>
          <a:ext cx="0" cy="0"/>
          <a:chOff x="0" y="0"/>
          <a:chExt cx="0" cy="0"/>
        </a:xfrm>
      </p:grpSpPr>
      <p:sp>
        <p:nvSpPr>
          <p:cNvPr id="395" name="Google Shape;395;p17"/>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rtl="0">
              <a:lnSpc>
                <a:spcPct val="139988"/>
              </a:lnSpc>
              <a:spcBef>
                <a:spcPts val="0"/>
              </a:spcBef>
              <a:spcAft>
                <a:spcPts val="0"/>
              </a:spcAft>
              <a:buClr>
                <a:srgbClr val="000000"/>
              </a:buClr>
              <a:buSzPts val="3600"/>
              <a:buFont typeface="Arial"/>
              <a:buNone/>
            </a:pPr>
            <a:r>
              <a:rPr lang="en-US" sz="3600" b="1" i="0" u="none" strike="noStrike" cap="none">
                <a:solidFill>
                  <a:srgbClr val="000000"/>
                </a:solidFill>
                <a:latin typeface="Arial"/>
                <a:ea typeface="Arial"/>
                <a:cs typeface="Arial"/>
                <a:sym typeface="Arial"/>
              </a:rPr>
              <a:t>Materials Needed</a:t>
            </a:r>
            <a:endParaRPr sz="500" b="0" i="0" u="none" strike="noStrike" cap="none">
              <a:solidFill>
                <a:srgbClr val="000000"/>
              </a:solidFill>
              <a:latin typeface="Arial"/>
              <a:ea typeface="Arial"/>
              <a:cs typeface="Arial"/>
              <a:sym typeface="Arial"/>
            </a:endParaRPr>
          </a:p>
        </p:txBody>
      </p:sp>
      <p:pic>
        <p:nvPicPr>
          <p:cNvPr id="396" name="Google Shape;396;p17"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397" name="Google Shape;397;p17"/>
          <p:cNvGraphicFramePr/>
          <p:nvPr/>
        </p:nvGraphicFramePr>
        <p:xfrm>
          <a:off x="365760" y="1371598"/>
          <a:ext cx="3000000" cy="3000000"/>
        </p:xfrm>
        <a:graphic>
          <a:graphicData uri="http://schemas.openxmlformats.org/drawingml/2006/table">
            <a:tbl>
              <a:tblPr firstRow="1" bandRow="1">
                <a:noFill/>
                <a:tableStyleId>{1351B6A8-688E-43EA-8A2C-DFCB88F3DBAE}</a:tableStyleId>
              </a:tblPr>
              <a:tblGrid>
                <a:gridCol w="457200">
                  <a:extLst>
                    <a:ext uri="{9D8B030D-6E8A-4147-A177-3AD203B41FA5}">
                      <a16:colId xmlns:a16="http://schemas.microsoft.com/office/drawing/2014/main" val="20000"/>
                    </a:ext>
                  </a:extLst>
                </a:gridCol>
                <a:gridCol w="7955275">
                  <a:extLst>
                    <a:ext uri="{9D8B030D-6E8A-4147-A177-3AD203B41FA5}">
                      <a16:colId xmlns:a16="http://schemas.microsoft.com/office/drawing/2014/main" val="20001"/>
                    </a:ext>
                  </a:extLst>
                </a:gridCol>
              </a:tblGrid>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1</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Talking Stick</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762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2</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Class Roll</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3</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Class Rules Chart</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4</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r>
                        <a:rPr lang="en-US" sz="1400" b="0" u="none" strike="noStrike" cap="none"/>
                        <a:t>Chalkboard or Flipchart and chalk or Markers</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5</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Facilitator Notes and Reflections</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6</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Physical Disability strips and orange or small objects prepared beforehand</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5"/>
                  </a:ext>
                </a:extLst>
              </a:tr>
              <a:tr h="365750">
                <a:tc>
                  <a:txBody>
                    <a:bodyPr/>
                    <a:lstStyle/>
                    <a:p>
                      <a:pPr marL="0" marR="0" lvl="0" indent="0" algn="ctr" rtl="0">
                        <a:lnSpc>
                          <a:spcPct val="100000"/>
                        </a:lnSpc>
                        <a:spcBef>
                          <a:spcPts val="0"/>
                        </a:spcBef>
                        <a:spcAft>
                          <a:spcPts val="0"/>
                        </a:spcAft>
                        <a:buNone/>
                      </a:pPr>
                      <a:r>
                        <a:rPr lang="en-US" sz="1400" b="1" u="none" strike="noStrike" cap="none">
                          <a:solidFill>
                            <a:schemeClr val="lt1"/>
                          </a:solidFill>
                        </a:rPr>
                        <a:t>7</a:t>
                      </a:r>
                      <a:endParaRPr/>
                    </a:p>
                  </a:txBody>
                  <a:tcPr marL="91450" marR="91450" marT="45725" marB="45725" anchor="ctr">
                    <a:lnL w="762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0" u="none" strike="noStrike" cap="none"/>
                        <a:t>Mini-poster Protection Against Discrimination</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p5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sz="2800"/>
              <a:t>Convention on the Rights of the Child</a:t>
            </a:r>
            <a:br>
              <a:rPr lang="en-US" sz="2800"/>
            </a:br>
            <a:r>
              <a:rPr lang="en-US"/>
              <a:t>Article 23</a:t>
            </a:r>
            <a:endParaRPr sz="2800"/>
          </a:p>
        </p:txBody>
      </p:sp>
      <p:sp>
        <p:nvSpPr>
          <p:cNvPr id="644" name="Google Shape;644;p52"/>
          <p:cNvSpPr txBox="1">
            <a:spLocks noGrp="1"/>
          </p:cNvSpPr>
          <p:nvPr>
            <p:ph type="body" idx="1"/>
          </p:nvPr>
        </p:nvSpPr>
        <p:spPr>
          <a:xfrm>
            <a:off x="1226229" y="1506120"/>
            <a:ext cx="4356670" cy="3372740"/>
          </a:xfrm>
          <a:prstGeom prst="rect">
            <a:avLst/>
          </a:prstGeom>
          <a:noFill/>
          <a:ln>
            <a:noFill/>
          </a:ln>
        </p:spPr>
        <p:txBody>
          <a:bodyPr spcFirstLastPara="1" wrap="square" lIns="91425" tIns="45700" rIns="91425" bIns="45700" anchor="ctr" anchorCtr="0">
            <a:normAutofit/>
          </a:bodyPr>
          <a:lstStyle/>
          <a:p>
            <a:pPr marL="114300" lvl="0" indent="0" algn="l" rtl="0">
              <a:lnSpc>
                <a:spcPct val="100000"/>
              </a:lnSpc>
              <a:spcBef>
                <a:spcPts val="0"/>
              </a:spcBef>
              <a:spcAft>
                <a:spcPts val="0"/>
              </a:spcAft>
              <a:buSzPts val="1800"/>
              <a:buNone/>
            </a:pPr>
            <a:r>
              <a:rPr lang="en-US" sz="2000" b="0"/>
              <a:t>If you are disabled, either mentally or physically, you av the right to special care and education to help you develop and lead a full life.</a:t>
            </a:r>
            <a:endParaRPr/>
          </a:p>
        </p:txBody>
      </p:sp>
      <p:sp>
        <p:nvSpPr>
          <p:cNvPr id="645" name="Google Shape;645;p5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30</a:t>
            </a:fld>
            <a:endParaRPr sz="1200" b="1" i="0" u="none" strike="noStrike" cap="none">
              <a:solidFill>
                <a:srgbClr val="0B4860"/>
              </a:solidFill>
              <a:latin typeface="Arial"/>
              <a:ea typeface="Arial"/>
              <a:cs typeface="Arial"/>
              <a:sym typeface="Arial"/>
            </a:endParaRPr>
          </a:p>
        </p:txBody>
      </p:sp>
      <p:pic>
        <p:nvPicPr>
          <p:cNvPr id="646" name="Google Shape;646;p52"/>
          <p:cNvPicPr preferRelativeResize="0"/>
          <p:nvPr/>
        </p:nvPicPr>
        <p:blipFill rotWithShape="1">
          <a:blip r:embed="rId3">
            <a:alphaModFix/>
          </a:blip>
          <a:srcRect/>
          <a:stretch/>
        </p:blipFill>
        <p:spPr>
          <a:xfrm>
            <a:off x="7804644" y="192527"/>
            <a:ext cx="1077686" cy="1049694"/>
          </a:xfrm>
          <a:prstGeom prst="rect">
            <a:avLst/>
          </a:prstGeom>
          <a:noFill/>
          <a:ln>
            <a:noFill/>
          </a:ln>
        </p:spPr>
      </p:pic>
      <p:pic>
        <p:nvPicPr>
          <p:cNvPr id="647" name="Google Shape;647;p52"/>
          <p:cNvPicPr preferRelativeResize="0"/>
          <p:nvPr/>
        </p:nvPicPr>
        <p:blipFill rotWithShape="1">
          <a:blip r:embed="rId4">
            <a:alphaModFix/>
          </a:blip>
          <a:srcRect/>
          <a:stretch/>
        </p:blipFill>
        <p:spPr>
          <a:xfrm>
            <a:off x="6468757" y="2365438"/>
            <a:ext cx="1440965" cy="1298972"/>
          </a:xfrm>
          <a:prstGeom prst="rect">
            <a:avLst/>
          </a:prstGeom>
          <a:noFill/>
          <a:ln>
            <a:noFill/>
          </a:ln>
          <a:effectLst>
            <a:outerShdw blurRad="50800" dist="38100" dir="2700000" algn="tl" rotWithShape="0">
              <a:srgbClr val="000000">
                <a:alpha val="40000"/>
              </a:srgbClr>
            </a:outerShdw>
          </a:effectLst>
        </p:spPr>
      </p:pic>
      <p:sp>
        <p:nvSpPr>
          <p:cNvPr id="648" name="Google Shape;648;p52"/>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sp>
        <p:nvSpPr>
          <p:cNvPr id="653" name="Google Shape;653;p5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31</a:t>
            </a:fld>
            <a:endParaRPr sz="1200" b="1" i="0" u="none" strike="noStrike" cap="none">
              <a:solidFill>
                <a:srgbClr val="0B4860"/>
              </a:solidFill>
              <a:latin typeface="Arial"/>
              <a:ea typeface="Arial"/>
              <a:cs typeface="Arial"/>
              <a:sym typeface="Arial"/>
            </a:endParaRPr>
          </a:p>
        </p:txBody>
      </p:sp>
      <p:pic>
        <p:nvPicPr>
          <p:cNvPr id="654" name="Google Shape;654;p53">
            <a:hlinkClick r:id="rId3"/>
          </p:cNvPr>
          <p:cNvPicPr preferRelativeResize="0"/>
          <p:nvPr/>
        </p:nvPicPr>
        <p:blipFill rotWithShape="1">
          <a:blip r:embed="rId4">
            <a:alphaModFix/>
          </a:blip>
          <a:srcRect/>
          <a:stretch/>
        </p:blipFill>
        <p:spPr>
          <a:xfrm>
            <a:off x="2512231" y="418773"/>
            <a:ext cx="3478250" cy="4180187"/>
          </a:xfrm>
          <a:prstGeom prst="rect">
            <a:avLst/>
          </a:prstGeom>
          <a:noFill/>
          <a:ln>
            <a:noFill/>
          </a:ln>
        </p:spPr>
      </p:pic>
      <p:pic>
        <p:nvPicPr>
          <p:cNvPr id="655" name="Google Shape;655;p53" descr="A purple bird perched on a tree branch singing the logo used to introduce a song in the lessons"/>
          <p:cNvPicPr preferRelativeResize="0"/>
          <p:nvPr/>
        </p:nvPicPr>
        <p:blipFill rotWithShape="1">
          <a:blip r:embed="rId5">
            <a:alphaModFix/>
          </a:blip>
          <a:srcRect/>
          <a:stretch/>
        </p:blipFill>
        <p:spPr>
          <a:xfrm>
            <a:off x="7378017" y="1989764"/>
            <a:ext cx="945918" cy="1038203"/>
          </a:xfrm>
          <a:prstGeom prst="rect">
            <a:avLst/>
          </a:prstGeom>
          <a:noFill/>
          <a:ln>
            <a:noFill/>
          </a:ln>
        </p:spPr>
      </p:pic>
      <p:sp>
        <p:nvSpPr>
          <p:cNvPr id="656" name="Google Shape;656;p53">
            <a:hlinkClick r:id="rId6"/>
          </p:cNvPr>
          <p:cNvSpPr/>
          <p:nvPr/>
        </p:nvSpPr>
        <p:spPr>
          <a:xfrm>
            <a:off x="7517690" y="3836257"/>
            <a:ext cx="666572" cy="762703"/>
          </a:xfrm>
          <a:custGeom>
            <a:avLst/>
            <a:gdLst/>
            <a:ahLst/>
            <a:cxnLst/>
            <a:rect l="l" t="t" r="r" b="b"/>
            <a:pathLst>
              <a:path w="120000" h="120000" extrusionOk="0">
                <a:moveTo>
                  <a:pt x="0" y="0"/>
                </a:moveTo>
                <a:lnTo>
                  <a:pt x="120000" y="0"/>
                </a:lnTo>
                <a:lnTo>
                  <a:pt x="120000" y="120000"/>
                </a:lnTo>
                <a:lnTo>
                  <a:pt x="0" y="120000"/>
                </a:lnTo>
                <a:close/>
                <a:moveTo>
                  <a:pt x="15000" y="45252"/>
                </a:moveTo>
                <a:lnTo>
                  <a:pt x="15000" y="74748"/>
                </a:lnTo>
                <a:lnTo>
                  <a:pt x="43125" y="74748"/>
                </a:lnTo>
                <a:lnTo>
                  <a:pt x="71250" y="99328"/>
                </a:lnTo>
                <a:lnTo>
                  <a:pt x="71250" y="20672"/>
                </a:lnTo>
                <a:lnTo>
                  <a:pt x="43125" y="45252"/>
                </a:lnTo>
                <a:close/>
              </a:path>
              <a:path w="120000" h="120000" fill="darken" extrusionOk="0">
                <a:moveTo>
                  <a:pt x="15000" y="45252"/>
                </a:moveTo>
                <a:lnTo>
                  <a:pt x="15000" y="74748"/>
                </a:lnTo>
                <a:lnTo>
                  <a:pt x="43125" y="74748"/>
                </a:lnTo>
                <a:lnTo>
                  <a:pt x="71250" y="99328"/>
                </a:lnTo>
                <a:lnTo>
                  <a:pt x="71250" y="20672"/>
                </a:lnTo>
                <a:lnTo>
                  <a:pt x="43125" y="45252"/>
                </a:lnTo>
                <a:close/>
              </a:path>
              <a:path w="120000" h="120000" fill="none" extrusionOk="0">
                <a:moveTo>
                  <a:pt x="15000" y="45252"/>
                </a:moveTo>
                <a:lnTo>
                  <a:pt x="43125" y="45252"/>
                </a:lnTo>
                <a:lnTo>
                  <a:pt x="71250" y="20672"/>
                </a:lnTo>
                <a:lnTo>
                  <a:pt x="71250" y="99328"/>
                </a:lnTo>
                <a:lnTo>
                  <a:pt x="43125" y="74748"/>
                </a:lnTo>
                <a:lnTo>
                  <a:pt x="15000" y="74748"/>
                </a:lnTo>
                <a:close/>
                <a:moveTo>
                  <a:pt x="82500" y="45252"/>
                </a:moveTo>
                <a:lnTo>
                  <a:pt x="105000" y="30504"/>
                </a:lnTo>
                <a:moveTo>
                  <a:pt x="82500" y="60000"/>
                </a:moveTo>
                <a:lnTo>
                  <a:pt x="105000" y="60000"/>
                </a:lnTo>
                <a:moveTo>
                  <a:pt x="82500" y="74748"/>
                </a:moveTo>
                <a:lnTo>
                  <a:pt x="105000" y="89496"/>
                </a:lnTo>
              </a:path>
              <a:path w="120000" h="120000" fill="none" extrusionOk="0">
                <a:moveTo>
                  <a:pt x="0" y="0"/>
                </a:moveTo>
                <a:lnTo>
                  <a:pt x="120000" y="0"/>
                </a:lnTo>
                <a:lnTo>
                  <a:pt x="120000" y="120000"/>
                </a:lnTo>
                <a:lnTo>
                  <a:pt x="0" y="120000"/>
                </a:lnTo>
                <a:close/>
              </a:path>
            </a:pathLst>
          </a:custGeom>
          <a:solidFill>
            <a:srgbClr val="F2E9F4"/>
          </a:solidFill>
          <a:ln w="25400" cap="flat" cmpd="sng">
            <a:solidFill>
              <a:srgbClr val="74439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657" name="Google Shape;657;p53"/>
          <p:cNvPicPr preferRelativeResize="0"/>
          <p:nvPr/>
        </p:nvPicPr>
        <p:blipFill rotWithShape="1">
          <a:blip r:embed="rId7">
            <a:alphaModFix/>
          </a:blip>
          <a:srcRect/>
          <a:stretch/>
        </p:blipFill>
        <p:spPr>
          <a:xfrm>
            <a:off x="7378017" y="418773"/>
            <a:ext cx="1077686" cy="1049694"/>
          </a:xfrm>
          <a:prstGeom prst="rect">
            <a:avLst/>
          </a:prstGeom>
          <a:noFill/>
          <a:ln>
            <a:noFill/>
          </a:ln>
        </p:spPr>
      </p:pic>
      <p:sp>
        <p:nvSpPr>
          <p:cNvPr id="658" name="Google Shape;658;p53"/>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54"/>
          <p:cNvSpPr txBox="1">
            <a:spLocks noGrp="1"/>
          </p:cNvSpPr>
          <p:nvPr>
            <p:ph type="title"/>
          </p:nvPr>
        </p:nvSpPr>
        <p:spPr>
          <a:xfrm>
            <a:off x="1564093"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I’ll Walk with You</a:t>
            </a:r>
            <a:endParaRPr/>
          </a:p>
          <a:p>
            <a:pPr marL="0" lvl="0" indent="0" algn="l" rtl="0">
              <a:lnSpc>
                <a:spcPct val="100000"/>
              </a:lnSpc>
              <a:spcBef>
                <a:spcPts val="0"/>
              </a:spcBef>
              <a:spcAft>
                <a:spcPts val="0"/>
              </a:spcAft>
              <a:buSzPts val="3600"/>
              <a:buNone/>
            </a:pPr>
            <a:endParaRPr/>
          </a:p>
        </p:txBody>
      </p:sp>
      <p:sp>
        <p:nvSpPr>
          <p:cNvPr id="664" name="Google Shape;664;p54"/>
          <p:cNvSpPr txBox="1">
            <a:spLocks noGrp="1"/>
          </p:cNvSpPr>
          <p:nvPr>
            <p:ph type="body" idx="1"/>
          </p:nvPr>
        </p:nvSpPr>
        <p:spPr>
          <a:xfrm>
            <a:off x="1572407"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sz="2000"/>
              <a:t>If you don’t walk as most people do,</a:t>
            </a:r>
            <a:endParaRPr/>
          </a:p>
          <a:p>
            <a:pPr marL="0" lvl="0" indent="0" algn="l" rtl="0">
              <a:lnSpc>
                <a:spcPct val="100000"/>
              </a:lnSpc>
              <a:spcBef>
                <a:spcPts val="600"/>
              </a:spcBef>
              <a:spcAft>
                <a:spcPts val="0"/>
              </a:spcAft>
              <a:buSzPts val="2000"/>
              <a:buNone/>
            </a:pPr>
            <a:r>
              <a:rPr lang="en-US" sz="2000"/>
              <a:t>Some people walk away from you, </a:t>
            </a:r>
            <a:endParaRPr/>
          </a:p>
          <a:p>
            <a:pPr marL="0" lvl="0" indent="0" algn="l" rtl="0">
              <a:lnSpc>
                <a:spcPct val="100000"/>
              </a:lnSpc>
              <a:spcBef>
                <a:spcPts val="600"/>
              </a:spcBef>
              <a:spcAft>
                <a:spcPts val="0"/>
              </a:spcAft>
              <a:buSzPts val="2000"/>
              <a:buNone/>
            </a:pPr>
            <a:r>
              <a:rPr lang="en-US" sz="2000"/>
              <a:t>But I won’t! I won’t!</a:t>
            </a:r>
            <a:endParaRPr/>
          </a:p>
          <a:p>
            <a:pPr marL="0" lvl="0" indent="0" algn="l" rtl="0">
              <a:lnSpc>
                <a:spcPct val="100000"/>
              </a:lnSpc>
              <a:spcBef>
                <a:spcPts val="600"/>
              </a:spcBef>
              <a:spcAft>
                <a:spcPts val="0"/>
              </a:spcAft>
              <a:buSzPts val="2000"/>
              <a:buNone/>
            </a:pPr>
            <a:r>
              <a:rPr lang="en-US" sz="2000"/>
              <a:t>If you don’t talk as most people do, </a:t>
            </a:r>
            <a:endParaRPr/>
          </a:p>
          <a:p>
            <a:pPr marL="0" lvl="0" indent="0" algn="l" rtl="0">
              <a:lnSpc>
                <a:spcPct val="100000"/>
              </a:lnSpc>
              <a:spcBef>
                <a:spcPts val="600"/>
              </a:spcBef>
              <a:spcAft>
                <a:spcPts val="0"/>
              </a:spcAft>
              <a:buSzPts val="2000"/>
              <a:buNone/>
            </a:pPr>
            <a:r>
              <a:rPr lang="en-US" sz="2000"/>
              <a:t>Some people talk and laugh at you,</a:t>
            </a:r>
            <a:endParaRPr/>
          </a:p>
          <a:p>
            <a:pPr marL="0" lvl="0" indent="0" algn="l" rtl="0">
              <a:lnSpc>
                <a:spcPct val="100000"/>
              </a:lnSpc>
              <a:spcBef>
                <a:spcPts val="600"/>
              </a:spcBef>
              <a:spcAft>
                <a:spcPts val="0"/>
              </a:spcAft>
              <a:buSzPts val="2000"/>
              <a:buNone/>
            </a:pPr>
            <a:r>
              <a:rPr lang="en-US" sz="2000"/>
              <a:t>But I won’t! I won’t!</a:t>
            </a:r>
            <a:endParaRPr/>
          </a:p>
          <a:p>
            <a:pPr marL="0" lvl="0" indent="0" algn="l" rtl="0">
              <a:lnSpc>
                <a:spcPct val="100000"/>
              </a:lnSpc>
              <a:spcBef>
                <a:spcPts val="600"/>
              </a:spcBef>
              <a:spcAft>
                <a:spcPts val="0"/>
              </a:spcAft>
              <a:buSzPts val="2000"/>
              <a:buNone/>
            </a:pPr>
            <a:r>
              <a:rPr lang="en-US" sz="2000"/>
              <a:t>I’ll walk with you. </a:t>
            </a:r>
            <a:endParaRPr/>
          </a:p>
          <a:p>
            <a:pPr marL="0" lvl="0" indent="0" algn="l" rtl="0">
              <a:lnSpc>
                <a:spcPct val="100000"/>
              </a:lnSpc>
              <a:spcBef>
                <a:spcPts val="600"/>
              </a:spcBef>
              <a:spcAft>
                <a:spcPts val="0"/>
              </a:spcAft>
              <a:buSzPts val="2000"/>
              <a:buNone/>
            </a:pPr>
            <a:r>
              <a:rPr lang="en-US" sz="2000"/>
              <a:t>I’ll talk with you. </a:t>
            </a:r>
            <a:endParaRPr/>
          </a:p>
          <a:p>
            <a:pPr marL="0" lvl="0" indent="0" algn="l" rtl="0">
              <a:lnSpc>
                <a:spcPct val="100000"/>
              </a:lnSpc>
              <a:spcBef>
                <a:spcPts val="600"/>
              </a:spcBef>
              <a:spcAft>
                <a:spcPts val="0"/>
              </a:spcAft>
              <a:buSzPts val="2000"/>
              <a:buNone/>
            </a:pPr>
            <a:r>
              <a:rPr lang="en-US" sz="2000"/>
              <a:t>That’s how I’ll show my love for you</a:t>
            </a:r>
            <a:endParaRPr/>
          </a:p>
        </p:txBody>
      </p:sp>
      <p:sp>
        <p:nvSpPr>
          <p:cNvPr id="665" name="Google Shape;665;p5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32</a:t>
            </a:fld>
            <a:endParaRPr sz="1200" b="1" i="0" u="none" strike="noStrike" cap="none">
              <a:solidFill>
                <a:srgbClr val="0B4860"/>
              </a:solidFill>
              <a:latin typeface="Arial"/>
              <a:ea typeface="Arial"/>
              <a:cs typeface="Arial"/>
              <a:sym typeface="Arial"/>
            </a:endParaRPr>
          </a:p>
        </p:txBody>
      </p:sp>
      <p:pic>
        <p:nvPicPr>
          <p:cNvPr id="666" name="Google Shape;666;p54" descr="A purple bird perched on a tree branch singing the logo used to introduce a song in the lessons"/>
          <p:cNvPicPr preferRelativeResize="0"/>
          <p:nvPr/>
        </p:nvPicPr>
        <p:blipFill rotWithShape="1">
          <a:blip r:embed="rId3">
            <a:alphaModFix/>
          </a:blip>
          <a:srcRect/>
          <a:stretch/>
        </p:blipFill>
        <p:spPr>
          <a:xfrm>
            <a:off x="7627315" y="2121406"/>
            <a:ext cx="945918" cy="1038203"/>
          </a:xfrm>
          <a:prstGeom prst="rect">
            <a:avLst/>
          </a:prstGeom>
          <a:noFill/>
          <a:ln>
            <a:noFill/>
          </a:ln>
        </p:spPr>
      </p:pic>
      <p:sp>
        <p:nvSpPr>
          <p:cNvPr id="667" name="Google Shape;667;p54">
            <a:hlinkClick r:id="rId4"/>
          </p:cNvPr>
          <p:cNvSpPr/>
          <p:nvPr/>
        </p:nvSpPr>
        <p:spPr>
          <a:xfrm>
            <a:off x="7766988" y="3836257"/>
            <a:ext cx="666572" cy="762703"/>
          </a:xfrm>
          <a:custGeom>
            <a:avLst/>
            <a:gdLst/>
            <a:ahLst/>
            <a:cxnLst/>
            <a:rect l="l" t="t" r="r" b="b"/>
            <a:pathLst>
              <a:path w="120000" h="120000" extrusionOk="0">
                <a:moveTo>
                  <a:pt x="0" y="0"/>
                </a:moveTo>
                <a:lnTo>
                  <a:pt x="120000" y="0"/>
                </a:lnTo>
                <a:lnTo>
                  <a:pt x="120000" y="120000"/>
                </a:lnTo>
                <a:lnTo>
                  <a:pt x="0" y="120000"/>
                </a:lnTo>
                <a:close/>
                <a:moveTo>
                  <a:pt x="15000" y="45252"/>
                </a:moveTo>
                <a:lnTo>
                  <a:pt x="15000" y="74748"/>
                </a:lnTo>
                <a:lnTo>
                  <a:pt x="43125" y="74748"/>
                </a:lnTo>
                <a:lnTo>
                  <a:pt x="71250" y="99328"/>
                </a:lnTo>
                <a:lnTo>
                  <a:pt x="71250" y="20672"/>
                </a:lnTo>
                <a:lnTo>
                  <a:pt x="43125" y="45252"/>
                </a:lnTo>
                <a:close/>
              </a:path>
              <a:path w="120000" h="120000" fill="darken" extrusionOk="0">
                <a:moveTo>
                  <a:pt x="15000" y="45252"/>
                </a:moveTo>
                <a:lnTo>
                  <a:pt x="15000" y="74748"/>
                </a:lnTo>
                <a:lnTo>
                  <a:pt x="43125" y="74748"/>
                </a:lnTo>
                <a:lnTo>
                  <a:pt x="71250" y="99328"/>
                </a:lnTo>
                <a:lnTo>
                  <a:pt x="71250" y="20672"/>
                </a:lnTo>
                <a:lnTo>
                  <a:pt x="43125" y="45252"/>
                </a:lnTo>
                <a:close/>
              </a:path>
              <a:path w="120000" h="120000" fill="none" extrusionOk="0">
                <a:moveTo>
                  <a:pt x="15000" y="45252"/>
                </a:moveTo>
                <a:lnTo>
                  <a:pt x="43125" y="45252"/>
                </a:lnTo>
                <a:lnTo>
                  <a:pt x="71250" y="20672"/>
                </a:lnTo>
                <a:lnTo>
                  <a:pt x="71250" y="99328"/>
                </a:lnTo>
                <a:lnTo>
                  <a:pt x="43125" y="74748"/>
                </a:lnTo>
                <a:lnTo>
                  <a:pt x="15000" y="74748"/>
                </a:lnTo>
                <a:close/>
                <a:moveTo>
                  <a:pt x="82500" y="45252"/>
                </a:moveTo>
                <a:lnTo>
                  <a:pt x="105000" y="30504"/>
                </a:lnTo>
                <a:moveTo>
                  <a:pt x="82500" y="60000"/>
                </a:moveTo>
                <a:lnTo>
                  <a:pt x="105000" y="60000"/>
                </a:lnTo>
                <a:moveTo>
                  <a:pt x="82500" y="74748"/>
                </a:moveTo>
                <a:lnTo>
                  <a:pt x="105000" y="89496"/>
                </a:lnTo>
              </a:path>
              <a:path w="120000" h="120000" fill="none" extrusionOk="0">
                <a:moveTo>
                  <a:pt x="0" y="0"/>
                </a:moveTo>
                <a:lnTo>
                  <a:pt x="120000" y="0"/>
                </a:lnTo>
                <a:lnTo>
                  <a:pt x="120000" y="120000"/>
                </a:lnTo>
                <a:lnTo>
                  <a:pt x="0" y="120000"/>
                </a:lnTo>
                <a:close/>
              </a:path>
            </a:pathLst>
          </a:custGeom>
          <a:solidFill>
            <a:srgbClr val="F2E9F4"/>
          </a:solidFill>
          <a:ln w="25400" cap="flat" cmpd="sng">
            <a:solidFill>
              <a:srgbClr val="74439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pic>
        <p:nvPicPr>
          <p:cNvPr id="668" name="Google Shape;668;p54"/>
          <p:cNvPicPr preferRelativeResize="0"/>
          <p:nvPr/>
        </p:nvPicPr>
        <p:blipFill rotWithShape="1">
          <a:blip r:embed="rId5">
            <a:alphaModFix/>
          </a:blip>
          <a:srcRect/>
          <a:stretch/>
        </p:blipFill>
        <p:spPr>
          <a:xfrm>
            <a:off x="7561431" y="418773"/>
            <a:ext cx="1077686" cy="1049694"/>
          </a:xfrm>
          <a:prstGeom prst="rect">
            <a:avLst/>
          </a:prstGeom>
          <a:noFill/>
          <a:ln>
            <a:noFill/>
          </a:ln>
        </p:spPr>
      </p:pic>
      <p:sp>
        <p:nvSpPr>
          <p:cNvPr id="669" name="Google Shape;669;p54"/>
          <p:cNvSpPr txBox="1"/>
          <p:nvPr/>
        </p:nvSpPr>
        <p:spPr>
          <a:xfrm rot="-5400000">
            <a:off x="-1033313" y="2371252"/>
            <a:ext cx="3352579" cy="9144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0B4860"/>
                </a:solidFill>
                <a:latin typeface="Arial"/>
                <a:ea typeface="Arial"/>
                <a:cs typeface="Arial"/>
                <a:sym typeface="Arial"/>
              </a:rPr>
              <a:t>Resources</a:t>
            </a:r>
            <a:endParaRPr/>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673"/>
        <p:cNvGrpSpPr/>
        <p:nvPr/>
      </p:nvGrpSpPr>
      <p:grpSpPr>
        <a:xfrm>
          <a:off x="0" y="0"/>
          <a:ext cx="0" cy="0"/>
          <a:chOff x="0" y="0"/>
          <a:chExt cx="0" cy="0"/>
        </a:xfrm>
      </p:grpSpPr>
      <p:sp>
        <p:nvSpPr>
          <p:cNvPr id="674" name="Google Shape;674;p55"/>
          <p:cNvSpPr txBox="1">
            <a:spLocks noGrp="1"/>
          </p:cNvSpPr>
          <p:nvPr>
            <p:ph type="ctrTitle"/>
          </p:nvPr>
        </p:nvSpPr>
        <p:spPr>
          <a:xfrm>
            <a:off x="5677000" y="1321625"/>
            <a:ext cx="3339300" cy="25272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3200">
                <a:solidFill>
                  <a:srgbClr val="FF7A2E"/>
                </a:solidFill>
              </a:rPr>
              <a:t>Is this Discrimination?</a:t>
            </a:r>
            <a:endParaRPr sz="3200">
              <a:solidFill>
                <a:srgbClr val="FF7A2E"/>
              </a:solidFill>
            </a:endParaRPr>
          </a:p>
          <a:p>
            <a:pPr marL="0" lvl="0" indent="0" algn="l" rtl="0">
              <a:lnSpc>
                <a:spcPct val="100000"/>
              </a:lnSpc>
              <a:spcBef>
                <a:spcPts val="0"/>
              </a:spcBef>
              <a:spcAft>
                <a:spcPts val="0"/>
              </a:spcAft>
              <a:buSzPts val="4800"/>
              <a:buNone/>
            </a:pPr>
            <a:br>
              <a:rPr lang="en-US" sz="3200">
                <a:solidFill>
                  <a:srgbClr val="FF7A2E"/>
                </a:solidFill>
              </a:rPr>
            </a:br>
            <a:r>
              <a:rPr lang="en-US" sz="3200">
                <a:solidFill>
                  <a:srgbClr val="FF7A2E"/>
                </a:solidFill>
              </a:rPr>
              <a:t>Lesson 3A</a:t>
            </a:r>
            <a:endParaRPr sz="3200">
              <a:solidFill>
                <a:srgbClr val="FF7A2E"/>
              </a:solidFill>
            </a:endParaRPr>
          </a:p>
        </p:txBody>
      </p:sp>
      <p:pic>
        <p:nvPicPr>
          <p:cNvPr id="675" name="Google Shape;675;p55" descr="Logo for the Geneva Office for Human Rights Education (3 brown dots over a v with the letters GO-HRE on a white circle)"/>
          <p:cNvPicPr preferRelativeResize="0"/>
          <p:nvPr/>
        </p:nvPicPr>
        <p:blipFill rotWithShape="1">
          <a:blip r:embed="rId3">
            <a:alphaModFix/>
          </a:blip>
          <a:srcRect/>
          <a:stretch/>
        </p:blipFill>
        <p:spPr>
          <a:xfrm>
            <a:off x="8142067" y="69273"/>
            <a:ext cx="914400" cy="914400"/>
          </a:xfrm>
          <a:prstGeom prst="rect">
            <a:avLst/>
          </a:prstGeom>
          <a:noFill/>
          <a:ln>
            <a:noFill/>
          </a:ln>
        </p:spPr>
      </p:pic>
      <p:sp>
        <p:nvSpPr>
          <p:cNvPr id="676" name="Google Shape;676;p55"/>
          <p:cNvSpPr txBox="1">
            <a:spLocks noGrp="1"/>
          </p:cNvSpPr>
          <p:nvPr>
            <p:ph type="ctrTitle"/>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Geneva Office of Human Rights Education</a:t>
            </a:r>
            <a:endParaRPr sz="2400">
              <a:solidFill>
                <a:srgbClr val="FFCC00"/>
              </a:solidFill>
            </a:endParaRPr>
          </a:p>
        </p:txBody>
      </p:sp>
      <p:sp>
        <p:nvSpPr>
          <p:cNvPr id="677" name="Google Shape;677;p55"/>
          <p:cNvSpPr txBox="1">
            <a:spLocks noGrp="1"/>
          </p:cNvSpPr>
          <p:nvPr>
            <p:ph type="ctrTitle"/>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Colega</a:t>
            </a:r>
            <a:endParaRPr sz="2400">
              <a:solidFill>
                <a:srgbClr val="FFCC00"/>
              </a:solidFill>
            </a:endParaRPr>
          </a:p>
        </p:txBody>
      </p:sp>
      <p:pic>
        <p:nvPicPr>
          <p:cNvPr id="678" name="Google Shape;678;p55"/>
          <p:cNvPicPr preferRelativeResize="0"/>
          <p:nvPr/>
        </p:nvPicPr>
        <p:blipFill rotWithShape="1">
          <a:blip r:embed="rId4">
            <a:alphaModFix/>
          </a:blip>
          <a:srcRect l="5342" t="3805" r="5989" b="5281"/>
          <a:stretch/>
        </p:blipFill>
        <p:spPr>
          <a:xfrm>
            <a:off x="443530" y="1098698"/>
            <a:ext cx="4876800" cy="2743200"/>
          </a:xfrm>
          <a:custGeom>
            <a:avLst/>
            <a:gdLst/>
            <a:ahLst/>
            <a:cxnLst/>
            <a:rect l="l" t="t" r="r" b="b"/>
            <a:pathLst>
              <a:path w="4876800" h="2743200" extrusionOk="0">
                <a:moveTo>
                  <a:pt x="0" y="0"/>
                </a:moveTo>
                <a:cubicBezTo>
                  <a:pt x="271632" y="-33755"/>
                  <a:pt x="421250" y="55875"/>
                  <a:pt x="639403" y="0"/>
                </a:cubicBezTo>
                <a:cubicBezTo>
                  <a:pt x="857556" y="-55875"/>
                  <a:pt x="1059768" y="7765"/>
                  <a:pt x="1230037" y="0"/>
                </a:cubicBezTo>
                <a:cubicBezTo>
                  <a:pt x="1400306" y="-7765"/>
                  <a:pt x="1590598" y="8967"/>
                  <a:pt x="1869440" y="0"/>
                </a:cubicBezTo>
                <a:cubicBezTo>
                  <a:pt x="2148282" y="-8967"/>
                  <a:pt x="2319261" y="52913"/>
                  <a:pt x="2460075" y="0"/>
                </a:cubicBezTo>
                <a:cubicBezTo>
                  <a:pt x="2600890" y="-52913"/>
                  <a:pt x="2869066" y="36366"/>
                  <a:pt x="3001941" y="0"/>
                </a:cubicBezTo>
                <a:cubicBezTo>
                  <a:pt x="3134816" y="-36366"/>
                  <a:pt x="3338636" y="57246"/>
                  <a:pt x="3495040" y="0"/>
                </a:cubicBezTo>
                <a:cubicBezTo>
                  <a:pt x="3651444" y="-57246"/>
                  <a:pt x="3718922" y="16895"/>
                  <a:pt x="3890603" y="0"/>
                </a:cubicBezTo>
                <a:cubicBezTo>
                  <a:pt x="4062284" y="-16895"/>
                  <a:pt x="4132008" y="17254"/>
                  <a:pt x="4334933" y="0"/>
                </a:cubicBezTo>
                <a:cubicBezTo>
                  <a:pt x="4537858" y="-17254"/>
                  <a:pt x="4664076" y="18408"/>
                  <a:pt x="4876800" y="0"/>
                </a:cubicBezTo>
                <a:cubicBezTo>
                  <a:pt x="4880057" y="180937"/>
                  <a:pt x="4857622" y="437028"/>
                  <a:pt x="4876800" y="548640"/>
                </a:cubicBezTo>
                <a:cubicBezTo>
                  <a:pt x="4895978" y="660252"/>
                  <a:pt x="4831043" y="795105"/>
                  <a:pt x="4876800" y="1014984"/>
                </a:cubicBezTo>
                <a:cubicBezTo>
                  <a:pt x="4922557" y="1234863"/>
                  <a:pt x="4844571" y="1375523"/>
                  <a:pt x="4876800" y="1563624"/>
                </a:cubicBezTo>
                <a:cubicBezTo>
                  <a:pt x="4909029" y="1751725"/>
                  <a:pt x="4857321" y="1813588"/>
                  <a:pt x="4876800" y="2029968"/>
                </a:cubicBezTo>
                <a:cubicBezTo>
                  <a:pt x="4896279" y="2246348"/>
                  <a:pt x="4810756" y="2487887"/>
                  <a:pt x="4876800" y="2743200"/>
                </a:cubicBezTo>
                <a:cubicBezTo>
                  <a:pt x="4772960" y="2773721"/>
                  <a:pt x="4589927" y="2737604"/>
                  <a:pt x="4481237" y="2743200"/>
                </a:cubicBezTo>
                <a:cubicBezTo>
                  <a:pt x="4372547" y="2748796"/>
                  <a:pt x="4190463" y="2709211"/>
                  <a:pt x="4036907" y="2743200"/>
                </a:cubicBezTo>
                <a:cubicBezTo>
                  <a:pt x="3883351" y="2777189"/>
                  <a:pt x="3644954" y="2705422"/>
                  <a:pt x="3543808" y="2743200"/>
                </a:cubicBezTo>
                <a:cubicBezTo>
                  <a:pt x="3442662" y="2780978"/>
                  <a:pt x="3244021" y="2707699"/>
                  <a:pt x="2953173" y="2743200"/>
                </a:cubicBezTo>
                <a:cubicBezTo>
                  <a:pt x="2662326" y="2778701"/>
                  <a:pt x="2633854" y="2720871"/>
                  <a:pt x="2460075" y="2743200"/>
                </a:cubicBezTo>
                <a:cubicBezTo>
                  <a:pt x="2286296" y="2765529"/>
                  <a:pt x="2159164" y="2689373"/>
                  <a:pt x="1918208" y="2743200"/>
                </a:cubicBezTo>
                <a:cubicBezTo>
                  <a:pt x="1677252" y="2797027"/>
                  <a:pt x="1597418" y="2694209"/>
                  <a:pt x="1425109" y="2743200"/>
                </a:cubicBezTo>
                <a:cubicBezTo>
                  <a:pt x="1252800" y="2792191"/>
                  <a:pt x="1052891" y="2680875"/>
                  <a:pt x="785707" y="2743200"/>
                </a:cubicBezTo>
                <a:cubicBezTo>
                  <a:pt x="518523" y="2805525"/>
                  <a:pt x="263875" y="2653232"/>
                  <a:pt x="0" y="2743200"/>
                </a:cubicBezTo>
                <a:cubicBezTo>
                  <a:pt x="-1802" y="2553200"/>
                  <a:pt x="34461" y="2446461"/>
                  <a:pt x="0" y="2276856"/>
                </a:cubicBezTo>
                <a:cubicBezTo>
                  <a:pt x="-34461" y="2107251"/>
                  <a:pt x="23321" y="1951531"/>
                  <a:pt x="0" y="1700784"/>
                </a:cubicBezTo>
                <a:cubicBezTo>
                  <a:pt x="-23321" y="1450037"/>
                  <a:pt x="54496" y="1293921"/>
                  <a:pt x="0" y="1124712"/>
                </a:cubicBezTo>
                <a:cubicBezTo>
                  <a:pt x="-54496" y="955503"/>
                  <a:pt x="46687" y="701303"/>
                  <a:pt x="0" y="576072"/>
                </a:cubicBezTo>
                <a:cubicBezTo>
                  <a:pt x="-46687" y="450841"/>
                  <a:pt x="4290" y="206211"/>
                  <a:pt x="0" y="0"/>
                </a:cubicBezTo>
                <a:close/>
              </a:path>
            </a:pathLst>
          </a:custGeom>
          <a:noFill/>
          <a:ln w="38100" cap="flat" cmpd="sng">
            <a:solidFill>
              <a:srgbClr val="FF7A2E"/>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401"/>
        <p:cNvGrpSpPr/>
        <p:nvPr/>
      </p:nvGrpSpPr>
      <p:grpSpPr>
        <a:xfrm>
          <a:off x="0" y="0"/>
          <a:ext cx="0" cy="0"/>
          <a:chOff x="0" y="0"/>
          <a:chExt cx="0" cy="0"/>
        </a:xfrm>
      </p:grpSpPr>
      <p:pic>
        <p:nvPicPr>
          <p:cNvPr id="402" name="Google Shape;402;p6" descr="Four children jumping and raising their hands in joy"/>
          <p:cNvPicPr preferRelativeResize="0"/>
          <p:nvPr/>
        </p:nvPicPr>
        <p:blipFill rotWithShape="1">
          <a:blip r:embed="rId3">
            <a:alphaModFix/>
          </a:blip>
          <a:srcRect/>
          <a:stretch/>
        </p:blipFill>
        <p:spPr>
          <a:xfrm>
            <a:off x="569855" y="857697"/>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pic>
        <p:nvPicPr>
          <p:cNvPr id="403" name="Google Shape;403;p6"/>
          <p:cNvPicPr preferRelativeResize="0"/>
          <p:nvPr/>
        </p:nvPicPr>
        <p:blipFill rotWithShape="1">
          <a:blip r:embed="rId4">
            <a:alphaModFix/>
          </a:blip>
          <a:srcRect/>
          <a:stretch/>
        </p:blipFill>
        <p:spPr>
          <a:xfrm>
            <a:off x="8386942" y="114136"/>
            <a:ext cx="618853" cy="618853"/>
          </a:xfrm>
          <a:prstGeom prst="rect">
            <a:avLst/>
          </a:prstGeom>
          <a:noFill/>
          <a:ln>
            <a:noFill/>
          </a:ln>
        </p:spPr>
      </p:pic>
      <p:sp>
        <p:nvSpPr>
          <p:cNvPr id="404" name="Google Shape;404;p6"/>
          <p:cNvSpPr txBox="1"/>
          <p:nvPr/>
        </p:nvSpPr>
        <p:spPr>
          <a:xfrm>
            <a:off x="61525" y="4210493"/>
            <a:ext cx="8994900" cy="816932"/>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2400" b="1" i="0" u="none" strike="noStrike" cap="none">
                <a:solidFill>
                  <a:srgbClr val="FFCC00"/>
                </a:solidFill>
                <a:latin typeface="Arial"/>
                <a:ea typeface="Arial"/>
                <a:cs typeface="Arial"/>
                <a:sym typeface="Arial"/>
              </a:rPr>
              <a:t>Protection Against Discrimination</a:t>
            </a:r>
            <a:endParaRPr sz="2400" b="1" i="0" u="none" strike="noStrike" cap="none">
              <a:solidFill>
                <a:srgbClr val="FFCC00"/>
              </a:solidFill>
              <a:latin typeface="Arial"/>
              <a:ea typeface="Arial"/>
              <a:cs typeface="Arial"/>
              <a:sym typeface="Arial"/>
            </a:endParaRPr>
          </a:p>
        </p:txBody>
      </p:sp>
      <p:sp>
        <p:nvSpPr>
          <p:cNvPr id="405" name="Google Shape;405;p6"/>
          <p:cNvSpPr txBox="1">
            <a:spLocks noGrp="1"/>
          </p:cNvSpPr>
          <p:nvPr>
            <p:ph type="ctrTitle"/>
          </p:nvPr>
        </p:nvSpPr>
        <p:spPr>
          <a:xfrm>
            <a:off x="5956300" y="857250"/>
            <a:ext cx="3060700" cy="2913063"/>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2800">
                <a:solidFill>
                  <a:srgbClr val="FF7A2E"/>
                </a:solidFill>
              </a:rPr>
              <a:t>Is This Discrimination?</a:t>
            </a:r>
            <a:br>
              <a:rPr lang="en-US" sz="4400">
                <a:solidFill>
                  <a:srgbClr val="FF7A2E"/>
                </a:solidFill>
              </a:rPr>
            </a:br>
            <a:br>
              <a:rPr lang="en-US" sz="2800">
                <a:solidFill>
                  <a:srgbClr val="FF7A2E"/>
                </a:solidFill>
              </a:rPr>
            </a:br>
            <a:r>
              <a:rPr lang="en-US" sz="2800">
                <a:solidFill>
                  <a:srgbClr val="FF7A2E"/>
                </a:solidFill>
              </a:rPr>
              <a:t>Lesson 3A</a:t>
            </a:r>
            <a:endParaRPr sz="4400">
              <a:solidFill>
                <a:srgbClr val="FF7A2E"/>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g83649fa505_0_368"/>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419" name="Google Shape;419;g83649fa505_0_368"/>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420" name="Google Shape;420;g83649fa505_0_36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5</a:t>
            </a:fld>
            <a:endParaRPr/>
          </a:p>
        </p:txBody>
      </p:sp>
      <p:pic>
        <p:nvPicPr>
          <p:cNvPr id="421" name="Google Shape;421;g83649fa505_0_368" descr="Orange and yellow smiley sun the logo for welcome and warm up in the lessons"/>
          <p:cNvPicPr preferRelativeResize="0"/>
          <p:nvPr/>
        </p:nvPicPr>
        <p:blipFill rotWithShape="1">
          <a:blip r:embed="rId3">
            <a:alphaModFix/>
          </a:blip>
          <a:srcRect/>
          <a:stretch/>
        </p:blipFill>
        <p:spPr>
          <a:xfrm>
            <a:off x="7937525" y="195464"/>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6</a:t>
            </a:fld>
            <a:endParaRPr sz="1200" b="1" i="0" u="none" strike="noStrike" cap="none">
              <a:solidFill>
                <a:srgbClr val="0B4860"/>
              </a:solidFill>
              <a:latin typeface="Arial"/>
              <a:ea typeface="Arial"/>
              <a:cs typeface="Arial"/>
              <a:sym typeface="Arial"/>
            </a:endParaRPr>
          </a:p>
        </p:txBody>
      </p:sp>
      <p:pic>
        <p:nvPicPr>
          <p:cNvPr id="427" name="Google Shape;427;p8" descr="Lyrics for Here We are Together">
            <a:hlinkClick r:id="rId3"/>
          </p:cNvPr>
          <p:cNvPicPr preferRelativeResize="0"/>
          <p:nvPr/>
        </p:nvPicPr>
        <p:blipFill rotWithShape="1">
          <a:blip r:embed="rId4">
            <a:alphaModFix/>
          </a:blip>
          <a:srcRect b="15812"/>
          <a:stretch/>
        </p:blipFill>
        <p:spPr>
          <a:xfrm>
            <a:off x="1591166" y="418773"/>
            <a:ext cx="5320380" cy="4180187"/>
          </a:xfrm>
          <a:prstGeom prst="rect">
            <a:avLst/>
          </a:prstGeom>
          <a:noFill/>
          <a:ln>
            <a:noFill/>
          </a:ln>
        </p:spPr>
      </p:pic>
      <p:pic>
        <p:nvPicPr>
          <p:cNvPr id="428" name="Google Shape;428;p8"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429" name="Google Shape;429;p8">
            <a:hlinkClick r:id="rId6"/>
          </p:cNvPr>
          <p:cNvSpPr/>
          <p:nvPr/>
        </p:nvSpPr>
        <p:spPr>
          <a:xfrm>
            <a:off x="7517690" y="3836257"/>
            <a:ext cx="666572" cy="762703"/>
          </a:xfrm>
          <a:custGeom>
            <a:avLst/>
            <a:gdLst/>
            <a:ahLst/>
            <a:cxnLst/>
            <a:rect l="l" t="t" r="r" b="b"/>
            <a:pathLst>
              <a:path w="120000" h="120000" extrusionOk="0">
                <a:moveTo>
                  <a:pt x="0" y="0"/>
                </a:moveTo>
                <a:lnTo>
                  <a:pt x="120000" y="0"/>
                </a:lnTo>
                <a:lnTo>
                  <a:pt x="120000" y="120000"/>
                </a:lnTo>
                <a:lnTo>
                  <a:pt x="0" y="120000"/>
                </a:lnTo>
                <a:close/>
                <a:moveTo>
                  <a:pt x="15000" y="45252"/>
                </a:moveTo>
                <a:lnTo>
                  <a:pt x="15000" y="74748"/>
                </a:lnTo>
                <a:lnTo>
                  <a:pt x="43125" y="74748"/>
                </a:lnTo>
                <a:lnTo>
                  <a:pt x="71250" y="99328"/>
                </a:lnTo>
                <a:lnTo>
                  <a:pt x="71250" y="20672"/>
                </a:lnTo>
                <a:lnTo>
                  <a:pt x="43125" y="45252"/>
                </a:lnTo>
                <a:close/>
              </a:path>
              <a:path w="120000" h="120000" fill="darken" extrusionOk="0">
                <a:moveTo>
                  <a:pt x="15000" y="45252"/>
                </a:moveTo>
                <a:lnTo>
                  <a:pt x="15000" y="74748"/>
                </a:lnTo>
                <a:lnTo>
                  <a:pt x="43125" y="74748"/>
                </a:lnTo>
                <a:lnTo>
                  <a:pt x="71250" y="99328"/>
                </a:lnTo>
                <a:lnTo>
                  <a:pt x="71250" y="20672"/>
                </a:lnTo>
                <a:lnTo>
                  <a:pt x="43125" y="45252"/>
                </a:lnTo>
                <a:close/>
              </a:path>
              <a:path w="120000" h="120000" fill="none" extrusionOk="0">
                <a:moveTo>
                  <a:pt x="15000" y="45252"/>
                </a:moveTo>
                <a:lnTo>
                  <a:pt x="43125" y="45252"/>
                </a:lnTo>
                <a:lnTo>
                  <a:pt x="71250" y="20672"/>
                </a:lnTo>
                <a:lnTo>
                  <a:pt x="71250" y="99328"/>
                </a:lnTo>
                <a:lnTo>
                  <a:pt x="43125" y="74748"/>
                </a:lnTo>
                <a:lnTo>
                  <a:pt x="15000" y="74748"/>
                </a:lnTo>
                <a:close/>
                <a:moveTo>
                  <a:pt x="82500" y="45252"/>
                </a:moveTo>
                <a:lnTo>
                  <a:pt x="105000" y="30504"/>
                </a:lnTo>
                <a:moveTo>
                  <a:pt x="82500" y="60000"/>
                </a:moveTo>
                <a:lnTo>
                  <a:pt x="105000" y="60000"/>
                </a:lnTo>
                <a:moveTo>
                  <a:pt x="82500" y="74748"/>
                </a:moveTo>
                <a:lnTo>
                  <a:pt x="105000" y="89496"/>
                </a:lnTo>
              </a:path>
              <a:path w="120000" h="120000" fill="none" extrusionOk="0">
                <a:moveTo>
                  <a:pt x="0" y="0"/>
                </a:moveTo>
                <a:lnTo>
                  <a:pt x="120000" y="0"/>
                </a:lnTo>
                <a:lnTo>
                  <a:pt x="120000" y="120000"/>
                </a:lnTo>
                <a:lnTo>
                  <a:pt x="0" y="120000"/>
                </a:lnTo>
                <a:close/>
              </a:path>
            </a:pathLst>
          </a:custGeom>
          <a:solidFill>
            <a:srgbClr val="F2E9F4"/>
          </a:solidFill>
          <a:ln w="25400" cap="flat" cmpd="sng">
            <a:solidFill>
              <a:srgbClr val="74439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3"/>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435" name="Google Shape;435;p3"/>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a:t>All</a:t>
            </a:r>
            <a:r>
              <a:rPr lang="en-US" b="0"/>
              <a:t> </a:t>
            </a:r>
            <a:endParaRPr/>
          </a:p>
          <a:p>
            <a:pPr marL="457200" lvl="1" indent="0" algn="l" rtl="0">
              <a:lnSpc>
                <a:spcPct val="100000"/>
              </a:lnSpc>
              <a:spcBef>
                <a:spcPts val="600"/>
              </a:spcBef>
              <a:spcAft>
                <a:spcPts val="0"/>
              </a:spcAft>
              <a:buSzPts val="2000"/>
              <a:buNone/>
            </a:pPr>
            <a:r>
              <a:rPr lang="en-US" b="0"/>
              <a:t>Here we are together, together, together,</a:t>
            </a:r>
            <a:endParaRPr b="0"/>
          </a:p>
          <a:p>
            <a:pPr marL="457200" lvl="1" indent="0" algn="l" rtl="0">
              <a:lnSpc>
                <a:spcPct val="100000"/>
              </a:lnSpc>
              <a:spcBef>
                <a:spcPts val="600"/>
              </a:spcBef>
              <a:spcAft>
                <a:spcPts val="0"/>
              </a:spcAft>
              <a:buSzPts val="2000"/>
              <a:buNone/>
            </a:pPr>
            <a:r>
              <a:rPr lang="en-US" b="0"/>
              <a:t>Here we are together, with our happy face.</a:t>
            </a:r>
            <a:endParaRPr b="0"/>
          </a:p>
          <a:p>
            <a:pPr marL="0" lvl="0" indent="0" algn="l" rtl="0">
              <a:lnSpc>
                <a:spcPct val="100000"/>
              </a:lnSpc>
              <a:spcBef>
                <a:spcPts val="600"/>
              </a:spcBef>
              <a:spcAft>
                <a:spcPts val="0"/>
              </a:spcAft>
              <a:buSzPts val="2000"/>
              <a:buNone/>
            </a:pPr>
            <a:r>
              <a:rPr lang="en-US"/>
              <a:t>Teacher</a:t>
            </a:r>
            <a:endParaRPr b="0"/>
          </a:p>
          <a:p>
            <a:pPr marL="457200" lvl="1" indent="0" algn="l" rtl="0">
              <a:lnSpc>
                <a:spcPct val="100000"/>
              </a:lnSpc>
              <a:spcBef>
                <a:spcPts val="600"/>
              </a:spcBef>
              <a:spcAft>
                <a:spcPts val="0"/>
              </a:spcAft>
              <a:buSzPts val="2000"/>
              <a:buNone/>
            </a:pPr>
            <a:r>
              <a:rPr lang="en-US" b="0"/>
              <a:t>There’s _________ and _________ and _________ and _________!</a:t>
            </a:r>
            <a:endParaRPr b="0"/>
          </a:p>
          <a:p>
            <a:pPr marL="0" lvl="0" indent="0" algn="l" rtl="0">
              <a:lnSpc>
                <a:spcPct val="100000"/>
              </a:lnSpc>
              <a:spcBef>
                <a:spcPts val="600"/>
              </a:spcBef>
              <a:spcAft>
                <a:spcPts val="0"/>
              </a:spcAft>
              <a:buSzPts val="2000"/>
              <a:buNone/>
            </a:pPr>
            <a:r>
              <a:rPr lang="en-US"/>
              <a:t>All</a:t>
            </a:r>
            <a:endParaRPr b="0"/>
          </a:p>
          <a:p>
            <a:pPr marL="457200" lvl="1" indent="0" algn="l" rtl="0">
              <a:lnSpc>
                <a:spcPct val="100000"/>
              </a:lnSpc>
              <a:spcBef>
                <a:spcPts val="600"/>
              </a:spcBef>
              <a:spcAft>
                <a:spcPts val="0"/>
              </a:spcAft>
              <a:buSzPts val="2000"/>
              <a:buNone/>
            </a:pPr>
            <a:r>
              <a:rPr lang="en-US" b="0"/>
              <a:t>Oh, here we are together in our happy place!</a:t>
            </a:r>
            <a:endParaRPr sz="2800"/>
          </a:p>
        </p:txBody>
      </p:sp>
      <p:sp>
        <p:nvSpPr>
          <p:cNvPr id="436" name="Google Shape;436;p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fld id="{00000000-1234-1234-1234-123412341234}" type="slidenum">
              <a:rPr lang="en-US" sz="1200" b="1" i="0" u="none" strike="noStrike" cap="none">
                <a:solidFill>
                  <a:srgbClr val="0B4860"/>
                </a:solidFill>
                <a:latin typeface="Arial"/>
                <a:ea typeface="Arial"/>
                <a:cs typeface="Arial"/>
                <a:sym typeface="Arial"/>
              </a:rPr>
              <a:t>7</a:t>
            </a:fld>
            <a:endParaRPr sz="1200" b="1" i="0" u="none" strike="noStrike" cap="none">
              <a:solidFill>
                <a:srgbClr val="0B4860"/>
              </a:solidFill>
              <a:latin typeface="Arial"/>
              <a:ea typeface="Arial"/>
              <a:cs typeface="Arial"/>
              <a:sym typeface="Arial"/>
            </a:endParaRPr>
          </a:p>
        </p:txBody>
      </p:sp>
      <p:pic>
        <p:nvPicPr>
          <p:cNvPr id="437" name="Google Shape;437;p3"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438" name="Google Shape;438;p3">
            <a:hlinkClick r:id="rId4"/>
          </p:cNvPr>
          <p:cNvSpPr/>
          <p:nvPr/>
        </p:nvSpPr>
        <p:spPr>
          <a:xfrm>
            <a:off x="7939734" y="3850438"/>
            <a:ext cx="666572" cy="762703"/>
          </a:xfrm>
          <a:custGeom>
            <a:avLst/>
            <a:gdLst/>
            <a:ahLst/>
            <a:cxnLst/>
            <a:rect l="l" t="t" r="r" b="b"/>
            <a:pathLst>
              <a:path w="120000" h="120000" extrusionOk="0">
                <a:moveTo>
                  <a:pt x="0" y="0"/>
                </a:moveTo>
                <a:lnTo>
                  <a:pt x="120000" y="0"/>
                </a:lnTo>
                <a:lnTo>
                  <a:pt x="120000" y="120000"/>
                </a:lnTo>
                <a:lnTo>
                  <a:pt x="0" y="120000"/>
                </a:lnTo>
                <a:close/>
                <a:moveTo>
                  <a:pt x="15000" y="45252"/>
                </a:moveTo>
                <a:lnTo>
                  <a:pt x="15000" y="74748"/>
                </a:lnTo>
                <a:lnTo>
                  <a:pt x="43125" y="74748"/>
                </a:lnTo>
                <a:lnTo>
                  <a:pt x="71250" y="99328"/>
                </a:lnTo>
                <a:lnTo>
                  <a:pt x="71250" y="20672"/>
                </a:lnTo>
                <a:lnTo>
                  <a:pt x="43125" y="45252"/>
                </a:lnTo>
                <a:close/>
              </a:path>
              <a:path w="120000" h="120000" fill="darken" extrusionOk="0">
                <a:moveTo>
                  <a:pt x="15000" y="45252"/>
                </a:moveTo>
                <a:lnTo>
                  <a:pt x="15000" y="74748"/>
                </a:lnTo>
                <a:lnTo>
                  <a:pt x="43125" y="74748"/>
                </a:lnTo>
                <a:lnTo>
                  <a:pt x="71250" y="99328"/>
                </a:lnTo>
                <a:lnTo>
                  <a:pt x="71250" y="20672"/>
                </a:lnTo>
                <a:lnTo>
                  <a:pt x="43125" y="45252"/>
                </a:lnTo>
                <a:close/>
              </a:path>
              <a:path w="120000" h="120000" fill="none" extrusionOk="0">
                <a:moveTo>
                  <a:pt x="15000" y="45252"/>
                </a:moveTo>
                <a:lnTo>
                  <a:pt x="43125" y="45252"/>
                </a:lnTo>
                <a:lnTo>
                  <a:pt x="71250" y="20672"/>
                </a:lnTo>
                <a:lnTo>
                  <a:pt x="71250" y="99328"/>
                </a:lnTo>
                <a:lnTo>
                  <a:pt x="43125" y="74748"/>
                </a:lnTo>
                <a:lnTo>
                  <a:pt x="15000" y="74748"/>
                </a:lnTo>
                <a:close/>
                <a:moveTo>
                  <a:pt x="82500" y="45252"/>
                </a:moveTo>
                <a:lnTo>
                  <a:pt x="105000" y="30504"/>
                </a:lnTo>
                <a:moveTo>
                  <a:pt x="82500" y="60000"/>
                </a:moveTo>
                <a:lnTo>
                  <a:pt x="105000" y="60000"/>
                </a:lnTo>
                <a:moveTo>
                  <a:pt x="82500" y="74748"/>
                </a:moveTo>
                <a:lnTo>
                  <a:pt x="105000" y="89496"/>
                </a:lnTo>
              </a:path>
              <a:path w="120000" h="120000" fill="none" extrusionOk="0">
                <a:moveTo>
                  <a:pt x="0" y="0"/>
                </a:moveTo>
                <a:lnTo>
                  <a:pt x="120000" y="0"/>
                </a:lnTo>
                <a:lnTo>
                  <a:pt x="120000" y="120000"/>
                </a:lnTo>
                <a:lnTo>
                  <a:pt x="0" y="120000"/>
                </a:lnTo>
                <a:close/>
              </a:path>
            </a:pathLst>
          </a:custGeom>
          <a:solidFill>
            <a:srgbClr val="F2E9F4"/>
          </a:solidFill>
          <a:ln w="25400" cap="flat" cmpd="sng">
            <a:solidFill>
              <a:srgbClr val="74439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5"/>
          <p:cNvSpPr txBox="1">
            <a:spLocks noGrp="1"/>
          </p:cNvSpPr>
          <p:nvPr>
            <p:ph type="title"/>
          </p:nvPr>
        </p:nvSpPr>
        <p:spPr>
          <a:xfrm>
            <a:off x="869149" y="530359"/>
            <a:ext cx="7405799"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Review</a:t>
            </a:r>
            <a:endParaRPr dirty="0"/>
          </a:p>
        </p:txBody>
      </p:sp>
      <p:sp>
        <p:nvSpPr>
          <p:cNvPr id="444" name="Google Shape;444;p5"/>
          <p:cNvSpPr txBox="1">
            <a:spLocks noGrp="1"/>
          </p:cNvSpPr>
          <p:nvPr>
            <p:ph type="body" idx="1"/>
          </p:nvPr>
        </p:nvSpPr>
        <p:spPr>
          <a:xfrm>
            <a:off x="869149" y="996696"/>
            <a:ext cx="3613801" cy="3320154"/>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SzPts val="2000"/>
              <a:buNone/>
            </a:pPr>
            <a:r>
              <a:rPr lang="en-US" sz="2800" dirty="0"/>
              <a:t>Name the important document that talks about our rights.</a:t>
            </a:r>
            <a:endParaRPr sz="2800" dirty="0"/>
          </a:p>
        </p:txBody>
      </p:sp>
      <p:sp>
        <p:nvSpPr>
          <p:cNvPr id="445" name="Google Shape;445;p5"/>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8</a:t>
            </a:fld>
            <a:endParaRPr sz="900"/>
          </a:p>
        </p:txBody>
      </p:sp>
      <p:pic>
        <p:nvPicPr>
          <p:cNvPr id="446" name="Google Shape;446;p5" descr="A Small green checkmark in a box the icon used to indicate a review throughout the presentation"/>
          <p:cNvPicPr preferRelativeResize="0"/>
          <p:nvPr/>
        </p:nvPicPr>
        <p:blipFill rotWithShape="1">
          <a:blip r:embed="rId3">
            <a:alphaModFix/>
          </a:blip>
          <a:srcRect/>
          <a:stretch/>
        </p:blipFill>
        <p:spPr>
          <a:xfrm>
            <a:off x="8033417" y="192135"/>
            <a:ext cx="845215" cy="914400"/>
          </a:xfrm>
          <a:prstGeom prst="rect">
            <a:avLst/>
          </a:prstGeom>
          <a:noFill/>
          <a:ln>
            <a:noFill/>
          </a:ln>
        </p:spPr>
      </p:pic>
      <p:pic>
        <p:nvPicPr>
          <p:cNvPr id="447" name="Google Shape;447;p5"/>
          <p:cNvPicPr preferRelativeResize="0">
            <a:picLocks noGrp="1"/>
          </p:cNvPicPr>
          <p:nvPr>
            <p:ph type="body" idx="4294967295"/>
          </p:nvPr>
        </p:nvPicPr>
        <p:blipFill rotWithShape="1">
          <a:blip r:embed="rId4">
            <a:alphaModFix/>
          </a:blip>
          <a:srcRect/>
          <a:stretch/>
        </p:blipFill>
        <p:spPr>
          <a:xfrm>
            <a:off x="4780172" y="1511549"/>
            <a:ext cx="2639705" cy="2687700"/>
          </a:xfrm>
          <a:prstGeom prst="rect">
            <a:avLst/>
          </a:prstGeom>
          <a:noFill/>
          <a:ln w="9525" cap="flat" cmpd="sng">
            <a:solidFill>
              <a:srgbClr val="0B4860"/>
            </a:solidFill>
            <a:prstDash val="solid"/>
            <a:round/>
            <a:headEnd type="none" w="sm" len="sm"/>
            <a:tailEnd type="none" w="sm" len="sm"/>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10"/>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411" name="Google Shape;411;p10"/>
          <p:cNvSpPr txBox="1">
            <a:spLocks noGrp="1"/>
          </p:cNvSpPr>
          <p:nvPr>
            <p:ph type="body" idx="1"/>
          </p:nvPr>
        </p:nvSpPr>
        <p:spPr>
          <a:xfrm>
            <a:off x="877486" y="1524000"/>
            <a:ext cx="6829200" cy="3108600"/>
          </a:xfrm>
          <a:prstGeom prst="rect">
            <a:avLst/>
          </a:prstGeom>
          <a:noFill/>
          <a:ln>
            <a:noFill/>
          </a:ln>
        </p:spPr>
        <p:txBody>
          <a:bodyPr spcFirstLastPara="1" wrap="square" lIns="91425" tIns="91425" rIns="91425" bIns="91425" anchor="ctr" anchorCtr="0">
            <a:normAutofit fontScale="92500" lnSpcReduction="10000"/>
          </a:bodyPr>
          <a:lstStyle/>
          <a:p>
            <a:pPr marL="342900" lvl="0" indent="-342900" algn="l" rtl="0">
              <a:lnSpc>
                <a:spcPct val="100000"/>
              </a:lnSpc>
              <a:spcBef>
                <a:spcPts val="600"/>
              </a:spcBef>
              <a:spcAft>
                <a:spcPts val="0"/>
              </a:spcAft>
              <a:buSzPts val="1800"/>
              <a:buChar char="▪"/>
            </a:pPr>
            <a:r>
              <a:rPr lang="en-US" dirty="0"/>
              <a:t>People who have disabilities and other differences face discrimination.</a:t>
            </a:r>
            <a:endParaRPr lang="en-US" sz="1400" dirty="0"/>
          </a:p>
          <a:p>
            <a:pPr marL="0" lvl="0" indent="0" algn="l" rtl="0">
              <a:lnSpc>
                <a:spcPct val="100000"/>
              </a:lnSpc>
              <a:spcBef>
                <a:spcPts val="600"/>
              </a:spcBef>
              <a:spcAft>
                <a:spcPts val="0"/>
              </a:spcAft>
              <a:buSzPts val="1800"/>
              <a:buNone/>
            </a:pPr>
            <a:endParaRPr dirty="0"/>
          </a:p>
          <a:p>
            <a:pPr marL="342900" lvl="0" indent="-342900" algn="l" rtl="0">
              <a:lnSpc>
                <a:spcPct val="100000"/>
              </a:lnSpc>
              <a:spcBef>
                <a:spcPts val="600"/>
              </a:spcBef>
              <a:spcAft>
                <a:spcPts val="0"/>
              </a:spcAft>
              <a:buSzPts val="1800"/>
              <a:buChar char="▪"/>
            </a:pPr>
            <a:r>
              <a:rPr lang="en-US" dirty="0"/>
              <a:t>If someone is disabled, they have the right to special care  and education.</a:t>
            </a:r>
            <a:endParaRPr lang="en-US" sz="1400" dirty="0"/>
          </a:p>
          <a:p>
            <a:pPr marL="342900" lvl="0" indent="-342900" algn="l" rtl="0">
              <a:lnSpc>
                <a:spcPct val="100000"/>
              </a:lnSpc>
              <a:spcBef>
                <a:spcPts val="600"/>
              </a:spcBef>
              <a:spcAft>
                <a:spcPts val="0"/>
              </a:spcAft>
              <a:buSzPts val="1800"/>
              <a:buChar char="▪"/>
            </a:pPr>
            <a:endParaRPr dirty="0"/>
          </a:p>
          <a:p>
            <a:pPr marL="342900" lvl="0" indent="-342900" algn="l" rtl="0">
              <a:lnSpc>
                <a:spcPct val="100000"/>
              </a:lnSpc>
              <a:spcBef>
                <a:spcPts val="600"/>
              </a:spcBef>
              <a:spcAft>
                <a:spcPts val="0"/>
              </a:spcAft>
              <a:buSzPts val="1800"/>
              <a:buChar char="▪"/>
            </a:pPr>
            <a:r>
              <a:rPr lang="en-US" dirty="0"/>
              <a:t>We should look for ways to help other people avoid discrimination.</a:t>
            </a:r>
            <a:endParaRPr dirty="0"/>
          </a:p>
          <a:p>
            <a:pPr marL="0" lvl="0" indent="0" algn="l" rtl="0">
              <a:lnSpc>
                <a:spcPct val="80000"/>
              </a:lnSpc>
              <a:spcBef>
                <a:spcPts val="600"/>
              </a:spcBef>
              <a:spcAft>
                <a:spcPts val="0"/>
              </a:spcAft>
              <a:buSzPts val="1800"/>
              <a:buNone/>
            </a:pPr>
            <a:endParaRPr sz="1800" dirty="0"/>
          </a:p>
        </p:txBody>
      </p:sp>
      <p:sp>
        <p:nvSpPr>
          <p:cNvPr id="412" name="Google Shape;412;p1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9</a:t>
            </a:fld>
            <a:endParaRPr sz="900"/>
          </a:p>
        </p:txBody>
      </p:sp>
      <p:pic>
        <p:nvPicPr>
          <p:cNvPr id="413" name="Google Shape;413;p10" descr="Five stick figure children holding star"/>
          <p:cNvPicPr preferRelativeResize="0"/>
          <p:nvPr/>
        </p:nvPicPr>
        <p:blipFill rotWithShape="1">
          <a:blip r:embed="rId3">
            <a:alphaModFix/>
          </a:blip>
          <a:srcRect/>
          <a:stretch/>
        </p:blipFill>
        <p:spPr>
          <a:xfrm>
            <a:off x="7461504" y="271462"/>
            <a:ext cx="1381570" cy="1252538"/>
          </a:xfrm>
          <a:prstGeom prst="rect">
            <a:avLst/>
          </a:prstGeom>
          <a:noFill/>
          <a:ln>
            <a:noFill/>
          </a:ln>
        </p:spPr>
      </p:pic>
    </p:spTree>
  </p:cSld>
  <p:clrMapOvr>
    <a:masterClrMapping/>
  </p:clrMapOvr>
  <p:transition>
    <p:fade thruBlk="1"/>
  </p:transition>
</p:sld>
</file>

<file path=ppt/theme/theme1.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2632</Words>
  <Application>Microsoft Macintosh PowerPoint</Application>
  <PresentationFormat>On-screen Show (16:9)</PresentationFormat>
  <Paragraphs>268</Paragraphs>
  <Slides>33</Slides>
  <Notes>33</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33</vt:i4>
      </vt:variant>
    </vt:vector>
  </HeadingPairs>
  <TitlesOfParts>
    <vt:vector size="43" baseType="lpstr">
      <vt:lpstr>Times New Roman</vt:lpstr>
      <vt:lpstr>Arial</vt:lpstr>
      <vt:lpstr>Work Sans</vt:lpstr>
      <vt:lpstr>Noto Sans Symbols</vt:lpstr>
      <vt:lpstr>3_Jacquenetta template</vt:lpstr>
      <vt:lpstr>1_Jacquenetta template</vt:lpstr>
      <vt:lpstr>Jacquenetta template</vt:lpstr>
      <vt:lpstr>4_Jacquenetta template</vt:lpstr>
      <vt:lpstr>2_Jacquenetta template</vt:lpstr>
      <vt:lpstr>5_Jacquenetta template</vt:lpstr>
      <vt:lpstr>PowerPoint Presentation</vt:lpstr>
      <vt:lpstr>PowerPoint Presentation</vt:lpstr>
      <vt:lpstr>PowerPoint Presentation</vt:lpstr>
      <vt:lpstr>Is This Discrimination?  Lesson 3A</vt:lpstr>
      <vt:lpstr>Welcome and Warm Up</vt:lpstr>
      <vt:lpstr>PowerPoint Presentation</vt:lpstr>
      <vt:lpstr>Here We Are Together </vt:lpstr>
      <vt:lpstr>Review</vt:lpstr>
      <vt:lpstr>Learning Points</vt:lpstr>
      <vt:lpstr>The Boy with Two Eyes</vt:lpstr>
      <vt:lpstr>PowerPoint Presentation</vt:lpstr>
      <vt:lpstr>PowerPoint Presentation</vt:lpstr>
      <vt:lpstr>PowerPoint Presentation</vt:lpstr>
      <vt:lpstr>PowerPoint Presentation</vt:lpstr>
      <vt:lpstr>PowerPoint Presentation</vt:lpstr>
      <vt:lpstr>PowerPoint Presentation</vt:lpstr>
      <vt:lpstr>Some Physical Disabilities</vt:lpstr>
      <vt:lpstr>Orange Mania</vt:lpstr>
      <vt:lpstr>Develop &amp; Discuss</vt:lpstr>
      <vt:lpstr>Conclusion</vt:lpstr>
      <vt:lpstr>Learning Points</vt:lpstr>
      <vt:lpstr>Challenge </vt:lpstr>
      <vt:lpstr>PowerPoint Presentation</vt:lpstr>
      <vt:lpstr>References</vt:lpstr>
      <vt:lpstr>Resources</vt:lpstr>
      <vt:lpstr>Resources</vt:lpstr>
      <vt:lpstr>PowerPoint Presentation</vt:lpstr>
      <vt:lpstr>Universal Declaration on Human Rights Article 2</vt:lpstr>
      <vt:lpstr>Convention on the Rights of the Child Article 2</vt:lpstr>
      <vt:lpstr>Convention on the Rights of the Child Article 23</vt:lpstr>
      <vt:lpstr>PowerPoint Presentation</vt:lpstr>
      <vt:lpstr>I’ll Walk with You </vt:lpstr>
      <vt:lpstr>Is this Discrimination?  Lesson 3A</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Randall Haws</dc:creator>
  <cp:lastModifiedBy>Cynthia Neider</cp:lastModifiedBy>
  <cp:revision>2</cp:revision>
  <dcterms:created xsi:type="dcterms:W3CDTF">2020-03-25T22:36:01Z</dcterms:created>
  <dcterms:modified xsi:type="dcterms:W3CDTF">2020-06-10T12:52:24Z</dcterms:modified>
</cp:coreProperties>
</file>