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autoCompressPictures="0">
  <p:sldMasterIdLst>
    <p:sldMasterId id="2147483648" r:id="rId1"/>
    <p:sldMasterId id="2147483665" r:id="rId2"/>
    <p:sldMasterId id="2147483680" r:id="rId3"/>
    <p:sldMasterId id="2147483711" r:id="rId4"/>
    <p:sldMasterId id="2147483722" r:id="rId5"/>
  </p:sldMasterIdLst>
  <p:notesMasterIdLst>
    <p:notesMasterId r:id="rId44"/>
  </p:notesMasterIdLst>
  <p:sldIdLst>
    <p:sldId id="307" r:id="rId6"/>
    <p:sldId id="349" r:id="rId7"/>
    <p:sldId id="350" r:id="rId8"/>
    <p:sldId id="292" r:id="rId9"/>
    <p:sldId id="260" r:id="rId10"/>
    <p:sldId id="331" r:id="rId11"/>
    <p:sldId id="332" r:id="rId12"/>
    <p:sldId id="333" r:id="rId13"/>
    <p:sldId id="264" r:id="rId14"/>
    <p:sldId id="257" r:id="rId15"/>
    <p:sldId id="265" r:id="rId16"/>
    <p:sldId id="338"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6" r:id="rId35"/>
    <p:sldId id="322" r:id="rId36"/>
    <p:sldId id="323" r:id="rId37"/>
    <p:sldId id="335" r:id="rId38"/>
    <p:sldId id="340" r:id="rId39"/>
    <p:sldId id="336" r:id="rId40"/>
    <p:sldId id="325" r:id="rId41"/>
    <p:sldId id="328" r:id="rId42"/>
    <p:sldId id="308" r:id="rId43"/>
  </p:sldIdLst>
  <p:sldSz cx="9144000" cy="5143500" type="screen16x9"/>
  <p:notesSz cx="6858000" cy="9144000"/>
  <p:embeddedFontLst>
    <p:embeddedFont>
      <p:font typeface="Arial Narrow" panose="020B0604020202020204" pitchFamily="34" charset="0"/>
      <p:regular r:id="rId45"/>
      <p:bold r:id="rId46"/>
      <p:italic r:id="rId47"/>
      <p:boldItalic r:id="rId48"/>
    </p:embeddedFont>
    <p:embeddedFont>
      <p:font typeface="Work Sans" pitchFamily="2" charset="77"/>
      <p:regular r:id="rId49"/>
      <p:bold r:id="rId50"/>
      <p:italic r:id="rId51"/>
      <p:boldItalic r:id="rId5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r:id="rId55" roundtripDataSignature="AMtx7mhw9I/pYWXfBei8mIbQncjZ14FaJ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471"/>
    <p:restoredTop sz="95084" autoAdjust="0"/>
  </p:normalViewPr>
  <p:slideViewPr>
    <p:cSldViewPr snapToGrid="0">
      <p:cViewPr varScale="1">
        <p:scale>
          <a:sx n="139" d="100"/>
          <a:sy n="139" d="100"/>
        </p:scale>
        <p:origin x="464"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font" Target="fonts/font3.fntdata"/><Relationship Id="rId50" Type="http://schemas.openxmlformats.org/officeDocument/2006/relationships/font" Target="fonts/font6.fntdata"/><Relationship Id="rId55" Type="http://customschemas.google.com/relationships/presentationmetadata" Target="metadata"/><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font" Target="fonts/font1.fntdata"/><Relationship Id="rId58" Type="http://schemas.openxmlformats.org/officeDocument/2006/relationships/theme" Target="theme/theme1.xml"/><Relationship Id="rId5" Type="http://schemas.openxmlformats.org/officeDocument/2006/relationships/slideMaster" Target="slideMasters/slideMaster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font" Target="fonts/font4.fntdata"/><Relationship Id="rId56" Type="http://schemas.openxmlformats.org/officeDocument/2006/relationships/presProps" Target="presProps.xml"/><Relationship Id="rId8" Type="http://schemas.openxmlformats.org/officeDocument/2006/relationships/slide" Target="slides/slide3.xml"/><Relationship Id="rId51" Type="http://schemas.openxmlformats.org/officeDocument/2006/relationships/font" Target="fonts/font7.fntdata"/><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font" Target="fonts/font2.fntdata"/><Relationship Id="rId59" Type="http://schemas.openxmlformats.org/officeDocument/2006/relationships/tableStyles" Target="tableStyles.xml"/><Relationship Id="rId20" Type="http://schemas.openxmlformats.org/officeDocument/2006/relationships/slide" Target="slides/slide15.xml"/><Relationship Id="rId41" Type="http://schemas.openxmlformats.org/officeDocument/2006/relationships/slide" Target="slides/slide36.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font" Target="fonts/font5.fntdata"/><Relationship Id="rId57" Type="http://schemas.openxmlformats.org/officeDocument/2006/relationships/viewProps" Target="viewProps.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notesMaster" Target="notesMasters/notesMaster1.xml"/><Relationship Id="rId52" Type="http://schemas.openxmlformats.org/officeDocument/2006/relationships/font" Target="fonts/font8.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1pPr>
            <a:lvl2pPr marL="914400" marR="0" lvl="1"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2pPr>
            <a:lvl3pPr marL="1371600" marR="0" lvl="2"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3pPr>
            <a:lvl4pPr marL="1828800" marR="0" lvl="3"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4pPr>
            <a:lvl5pPr marL="2286000" marR="0" lvl="4"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5pPr>
            <a:lvl6pPr marL="2743200" marR="0" lvl="5"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6pPr>
            <a:lvl7pPr marL="3200400" marR="0" lvl="6"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7pPr>
            <a:lvl8pPr marL="3657600" marR="0" lvl="7"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8pPr>
            <a:lvl9pPr marL="4114800" marR="0" lvl="8"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youtube.com/watch?v=XR9d7TsgQN8&amp;list=PL1p11lCKMm7vUpyDMd39yUSVUUwUJ-Wa5&amp;index=1"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7372b59db7_0_1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g7372b59db7_0_1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452063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8" name="Google Shape;218;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US">
                <a:solidFill>
                  <a:schemeClr val="dk1"/>
                </a:solidFill>
              </a:rPr>
              <a:t>Possible Detailed Instructions: </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Ask three children to work together to represent the word strips. Have these children put the word strips in order by standing in the order they think the words go.</a:t>
            </a:r>
            <a:endParaRPr>
              <a:solidFill>
                <a:schemeClr val="dk1"/>
              </a:solidFill>
            </a:endParaRPr>
          </a:p>
          <a:p>
            <a:pPr marL="0" lvl="0" indent="0" algn="l" rtl="0">
              <a:lnSpc>
                <a:spcPct val="115000"/>
              </a:lnSpc>
              <a:spcBef>
                <a:spcPts val="0"/>
              </a:spcBef>
              <a:spcAft>
                <a:spcPts val="0"/>
              </a:spcAft>
              <a:buSzPts val="1100"/>
              <a:buNone/>
            </a:pPr>
            <a:endParaRPr>
              <a:solidFill>
                <a:schemeClr val="dk1"/>
              </a:solidFill>
            </a:endParaRPr>
          </a:p>
          <a:p>
            <a:pPr marL="0" lvl="0" indent="0" algn="l" rtl="0">
              <a:lnSpc>
                <a:spcPct val="115000"/>
              </a:lnSpc>
              <a:spcBef>
                <a:spcPts val="0"/>
              </a:spcBef>
              <a:spcAft>
                <a:spcPts val="0"/>
              </a:spcAft>
              <a:buSzPts val="1100"/>
              <a:buNone/>
            </a:pPr>
            <a:r>
              <a:rPr lang="en-US">
                <a:solidFill>
                  <a:schemeClr val="dk1"/>
                </a:solidFill>
              </a:rPr>
              <a:t>Explain to the three: You have the words for Article 6 of the Universal Declaration of Human Rights. I want you to try to put these in the right order and then turn around and show everyone. When they turn around, stand behind them and say to the class: Hold up your thumb if you agree with me.</a:t>
            </a:r>
            <a:endParaRPr>
              <a:solidFill>
                <a:schemeClr val="dk1"/>
              </a:solidFill>
            </a:endParaRPr>
          </a:p>
          <a:p>
            <a:pPr marL="0" lvl="0" indent="0" algn="l" rtl="0">
              <a:lnSpc>
                <a:spcPct val="115000"/>
              </a:lnSpc>
              <a:spcBef>
                <a:spcPts val="0"/>
              </a:spcBef>
              <a:spcAft>
                <a:spcPts val="0"/>
              </a:spcAft>
              <a:buSzPts val="1100"/>
              <a:buNone/>
            </a:pPr>
            <a:endParaRPr>
              <a:solidFill>
                <a:schemeClr val="dk1"/>
              </a:solidFill>
            </a:endParaRPr>
          </a:p>
          <a:p>
            <a:pPr marL="0" lvl="0" indent="0" algn="l" rtl="0">
              <a:lnSpc>
                <a:spcPct val="115000"/>
              </a:lnSpc>
              <a:spcBef>
                <a:spcPts val="0"/>
              </a:spcBef>
              <a:spcAft>
                <a:spcPts val="0"/>
              </a:spcAft>
              <a:buSzPts val="1100"/>
              <a:buNone/>
            </a:pPr>
            <a:r>
              <a:rPr lang="en-US">
                <a:solidFill>
                  <a:schemeClr val="dk1"/>
                </a:solidFill>
              </a:rPr>
              <a:t>• Then hold your hand above the head of the child with the first word strip and say to the class: Do you agree that this one is right?</a:t>
            </a:r>
            <a:endParaRPr>
              <a:solidFill>
                <a:schemeClr val="dk1"/>
              </a:solidFill>
            </a:endParaRPr>
          </a:p>
          <a:p>
            <a:pPr marL="0" lvl="0" indent="0" algn="l" rtl="0">
              <a:lnSpc>
                <a:spcPct val="115000"/>
              </a:lnSpc>
              <a:spcBef>
                <a:spcPts val="0"/>
              </a:spcBef>
              <a:spcAft>
                <a:spcPts val="0"/>
              </a:spcAft>
              <a:buSzPts val="1100"/>
              <a:buNone/>
            </a:pPr>
            <a:r>
              <a:rPr lang="en-US">
                <a:solidFill>
                  <a:schemeClr val="dk1"/>
                </a:solidFill>
              </a:rPr>
              <a:t>• If most of the children hold up their thumbs, move to the next child, and hold your hand above his or her head and say: Do you agree that this one is right?</a:t>
            </a:r>
            <a:endParaRPr>
              <a:solidFill>
                <a:schemeClr val="dk1"/>
              </a:solidFill>
            </a:endParaRPr>
          </a:p>
          <a:p>
            <a:pPr marL="0" lvl="0" indent="0" algn="l" rtl="0">
              <a:lnSpc>
                <a:spcPct val="115000"/>
              </a:lnSpc>
              <a:spcBef>
                <a:spcPts val="0"/>
              </a:spcBef>
              <a:spcAft>
                <a:spcPts val="0"/>
              </a:spcAft>
              <a:buSzPts val="1100"/>
              <a:buNone/>
            </a:pPr>
            <a:r>
              <a:rPr lang="en-US">
                <a:solidFill>
                  <a:schemeClr val="dk1"/>
                </a:solidFill>
              </a:rPr>
              <a:t>• Do the same for the third child.</a:t>
            </a:r>
            <a:endParaRPr>
              <a:solidFill>
                <a:schemeClr val="dk1"/>
              </a:solidFill>
            </a:endParaRPr>
          </a:p>
          <a:p>
            <a:pPr marL="0" lvl="0" indent="0" algn="l" rtl="0">
              <a:lnSpc>
                <a:spcPct val="115000"/>
              </a:lnSpc>
              <a:spcBef>
                <a:spcPts val="0"/>
              </a:spcBef>
              <a:spcAft>
                <a:spcPts val="0"/>
              </a:spcAft>
              <a:buSzPts val="1100"/>
              <a:buNone/>
            </a:pPr>
            <a:r>
              <a:rPr lang="en-US">
                <a:solidFill>
                  <a:schemeClr val="dk1"/>
                </a:solidFill>
              </a:rPr>
              <a:t>• If they are all in the right order, congratulate and thank them and let them sit down</a:t>
            </a:r>
            <a:endParaRPr>
              <a:solidFill>
                <a:schemeClr val="dk1"/>
              </a:solidFill>
            </a:endParaRPr>
          </a:p>
          <a:p>
            <a:pPr marL="0" lvl="0" indent="0" algn="l" rtl="0">
              <a:lnSpc>
                <a:spcPct val="115000"/>
              </a:lnSpc>
              <a:spcBef>
                <a:spcPts val="0"/>
              </a:spcBef>
              <a:spcAft>
                <a:spcPts val="0"/>
              </a:spcAft>
              <a:buSzPts val="1100"/>
              <a:buNone/>
            </a:pPr>
            <a:r>
              <a:rPr lang="en-US">
                <a:solidFill>
                  <a:schemeClr val="dk1"/>
                </a:solidFill>
              </a:rPr>
              <a:t>• If they are not right, ask the class to help them put the words in the right order.</a:t>
            </a:r>
            <a:endParaRPr>
              <a:solidFill>
                <a:schemeClr val="dk1"/>
              </a:solidFill>
            </a:endParaRPr>
          </a:p>
          <a:p>
            <a:pPr marL="0" lvl="0" indent="0" algn="l" rtl="0">
              <a:lnSpc>
                <a:spcPct val="115000"/>
              </a:lnSpc>
              <a:spcBef>
                <a:spcPts val="0"/>
              </a:spcBef>
              <a:spcAft>
                <a:spcPts val="0"/>
              </a:spcAft>
              <a:buSzPts val="1100"/>
              <a:buNone/>
            </a:pPr>
            <a:endParaRPr>
              <a:solidFill>
                <a:schemeClr val="dk1"/>
              </a:solidFill>
            </a:endParaRPr>
          </a:p>
          <a:p>
            <a:pPr marL="0" lvl="0" indent="0" algn="l" rtl="0">
              <a:lnSpc>
                <a:spcPct val="115000"/>
              </a:lnSpc>
              <a:spcBef>
                <a:spcPts val="0"/>
              </a:spcBef>
              <a:spcAft>
                <a:spcPts val="0"/>
              </a:spcAft>
              <a:buSzPts val="1100"/>
              <a:buNone/>
            </a:pPr>
            <a:r>
              <a:rPr lang="en-US">
                <a:solidFill>
                  <a:schemeClr val="dk1"/>
                </a:solidFill>
              </a:rPr>
              <a:t>When the words are properly arranged, say: Let’s say it together one last time. You have a right / to be accepted everywhere / as a person before the law.</a:t>
            </a:r>
            <a:endParaRPr>
              <a:solidFill>
                <a:schemeClr val="dk1"/>
              </a:solidFill>
            </a:endParaRPr>
          </a:p>
          <a:p>
            <a:pPr marL="0" lvl="0" indent="0" algn="l" rtl="0">
              <a:lnSpc>
                <a:spcPct val="115000"/>
              </a:lnSpc>
              <a:spcBef>
                <a:spcPts val="0"/>
              </a:spcBef>
              <a:spcAft>
                <a:spcPts val="0"/>
              </a:spcAft>
              <a:buSzPts val="1100"/>
              <a:buNone/>
            </a:pPr>
            <a:r>
              <a:rPr lang="en-US">
                <a:solidFill>
                  <a:schemeClr val="dk1"/>
                </a:solidFill>
              </a:rPr>
              <a:t>Thank the children and have them sit down.</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100"/>
              <a:buNone/>
            </a:pPr>
            <a:r>
              <a:rPr lang="en-US" dirty="0">
                <a:solidFill>
                  <a:schemeClr val="dk1"/>
                </a:solidFill>
              </a:rPr>
              <a:t>Ask three children to come up and stand with their backs to the other children.</a:t>
            </a:r>
          </a:p>
          <a:p>
            <a:pPr marL="0" lvl="0" indent="0" algn="l" rtl="0">
              <a:lnSpc>
                <a:spcPct val="115000"/>
              </a:lnSpc>
              <a:spcBef>
                <a:spcPts val="0"/>
              </a:spcBef>
              <a:spcAft>
                <a:spcPts val="0"/>
              </a:spcAft>
              <a:buSzPts val="1100"/>
              <a:buNone/>
            </a:pPr>
            <a:r>
              <a:rPr lang="en-US" dirty="0">
                <a:solidFill>
                  <a:schemeClr val="dk1"/>
                </a:solidFill>
              </a:rPr>
              <a:t>Give each child one of the word strips for UDHR Article 6, out of order. (You have a right / to be accepted everywhere / as a person before the law.)</a:t>
            </a:r>
          </a:p>
          <a:p>
            <a:pPr marL="0" lvl="0" indent="0" algn="l" rtl="0">
              <a:lnSpc>
                <a:spcPct val="115000"/>
              </a:lnSpc>
              <a:spcBef>
                <a:spcPts val="0"/>
              </a:spcBef>
              <a:spcAft>
                <a:spcPts val="0"/>
              </a:spcAft>
              <a:buSzPts val="1100"/>
              <a:buNone/>
            </a:pPr>
            <a:endParaRPr lang="en-US" dirty="0">
              <a:solidFill>
                <a:schemeClr val="dk1"/>
              </a:solidFill>
            </a:endParaRPr>
          </a:p>
          <a:p>
            <a:pPr marL="0" lvl="0" indent="0" algn="l" rtl="0">
              <a:lnSpc>
                <a:spcPct val="115000"/>
              </a:lnSpc>
              <a:spcBef>
                <a:spcPts val="0"/>
              </a:spcBef>
              <a:spcAft>
                <a:spcPts val="0"/>
              </a:spcAft>
              <a:buSzPts val="1100"/>
              <a:buNone/>
            </a:pPr>
            <a:r>
              <a:rPr lang="en-US" dirty="0">
                <a:solidFill>
                  <a:schemeClr val="dk1"/>
                </a:solidFill>
              </a:rPr>
              <a:t>Explain to the three: You have the words for Article 6 of the Universal Declaration of Human Rights. I want you to try to put these in the right order and then turn around and show everyone. When they turn around, stand behind them and say to the class: Hold up your thumb if you agree with me.</a:t>
            </a:r>
          </a:p>
          <a:p>
            <a:pPr marL="0" lvl="0" indent="0" algn="l" rtl="0">
              <a:lnSpc>
                <a:spcPct val="115000"/>
              </a:lnSpc>
              <a:spcBef>
                <a:spcPts val="0"/>
              </a:spcBef>
              <a:spcAft>
                <a:spcPts val="0"/>
              </a:spcAft>
              <a:buSzPts val="1100"/>
              <a:buNone/>
            </a:pPr>
            <a:endParaRPr lang="en-US" dirty="0">
              <a:solidFill>
                <a:schemeClr val="dk1"/>
              </a:solidFill>
            </a:endParaRPr>
          </a:p>
          <a:p>
            <a:pPr marL="0" lvl="0" indent="0" algn="l" rtl="0">
              <a:lnSpc>
                <a:spcPct val="115000"/>
              </a:lnSpc>
              <a:spcBef>
                <a:spcPts val="0"/>
              </a:spcBef>
              <a:spcAft>
                <a:spcPts val="0"/>
              </a:spcAft>
              <a:buSzPts val="1100"/>
              <a:buNone/>
            </a:pPr>
            <a:r>
              <a:rPr lang="en-US" dirty="0">
                <a:solidFill>
                  <a:schemeClr val="dk1"/>
                </a:solidFill>
              </a:rPr>
              <a:t>• Then hold your hand above the head of the child with the first word strip and say to the class: Do you agree that this one is right?</a:t>
            </a:r>
          </a:p>
          <a:p>
            <a:pPr marL="0" lvl="0" indent="0" algn="l" rtl="0">
              <a:lnSpc>
                <a:spcPct val="115000"/>
              </a:lnSpc>
              <a:spcBef>
                <a:spcPts val="0"/>
              </a:spcBef>
              <a:spcAft>
                <a:spcPts val="0"/>
              </a:spcAft>
              <a:buSzPts val="1100"/>
              <a:buNone/>
            </a:pPr>
            <a:r>
              <a:rPr lang="en-US" dirty="0">
                <a:solidFill>
                  <a:schemeClr val="dk1"/>
                </a:solidFill>
              </a:rPr>
              <a:t>• If most of the children hold up their thumbs, move to the next child, and hold your hand above his or her head and say: Do you agree that this one is right?</a:t>
            </a:r>
          </a:p>
          <a:p>
            <a:pPr marL="0" lvl="0" indent="0" algn="l" rtl="0">
              <a:lnSpc>
                <a:spcPct val="115000"/>
              </a:lnSpc>
              <a:spcBef>
                <a:spcPts val="0"/>
              </a:spcBef>
              <a:spcAft>
                <a:spcPts val="0"/>
              </a:spcAft>
              <a:buSzPts val="1100"/>
              <a:buNone/>
            </a:pPr>
            <a:r>
              <a:rPr lang="en-US" dirty="0">
                <a:solidFill>
                  <a:schemeClr val="dk1"/>
                </a:solidFill>
              </a:rPr>
              <a:t>• Do the same for the third child.</a:t>
            </a:r>
          </a:p>
          <a:p>
            <a:pPr marL="0" lvl="0" indent="0" algn="l" rtl="0">
              <a:lnSpc>
                <a:spcPct val="115000"/>
              </a:lnSpc>
              <a:spcBef>
                <a:spcPts val="0"/>
              </a:spcBef>
              <a:spcAft>
                <a:spcPts val="0"/>
              </a:spcAft>
              <a:buSzPts val="1100"/>
              <a:buNone/>
            </a:pPr>
            <a:r>
              <a:rPr lang="en-US" dirty="0">
                <a:solidFill>
                  <a:schemeClr val="dk1"/>
                </a:solidFill>
              </a:rPr>
              <a:t>• If they are all in the right order, congratulate and thank them and let them sit down</a:t>
            </a:r>
          </a:p>
          <a:p>
            <a:pPr marL="0" lvl="0" indent="0" algn="l" rtl="0">
              <a:lnSpc>
                <a:spcPct val="115000"/>
              </a:lnSpc>
              <a:spcBef>
                <a:spcPts val="0"/>
              </a:spcBef>
              <a:spcAft>
                <a:spcPts val="0"/>
              </a:spcAft>
              <a:buSzPts val="1100"/>
              <a:buNone/>
            </a:pPr>
            <a:r>
              <a:rPr lang="en-US" dirty="0">
                <a:solidFill>
                  <a:schemeClr val="dk1"/>
                </a:solidFill>
              </a:rPr>
              <a:t>• If they are not right, ask the class to help them put the words in the right order.</a:t>
            </a:r>
          </a:p>
          <a:p>
            <a:pPr marL="0" lvl="0" indent="0" algn="l" rtl="0">
              <a:lnSpc>
                <a:spcPct val="115000"/>
              </a:lnSpc>
              <a:spcBef>
                <a:spcPts val="0"/>
              </a:spcBef>
              <a:spcAft>
                <a:spcPts val="0"/>
              </a:spcAft>
              <a:buSzPts val="1100"/>
              <a:buNone/>
            </a:pPr>
            <a:endParaRPr lang="en-US" dirty="0">
              <a:solidFill>
                <a:schemeClr val="dk1"/>
              </a:solidFill>
            </a:endParaRPr>
          </a:p>
          <a:p>
            <a:pPr marL="0" lvl="0" indent="0" algn="l" rtl="0">
              <a:lnSpc>
                <a:spcPct val="115000"/>
              </a:lnSpc>
              <a:spcBef>
                <a:spcPts val="0"/>
              </a:spcBef>
              <a:spcAft>
                <a:spcPts val="0"/>
              </a:spcAft>
              <a:buSzPts val="1100"/>
              <a:buNone/>
            </a:pPr>
            <a:r>
              <a:rPr lang="en-US" dirty="0">
                <a:solidFill>
                  <a:schemeClr val="dk1"/>
                </a:solidFill>
              </a:rPr>
              <a:t>When the words are properly arranged, say: Let’s say it together one last time. You have a right / to be accepted everywhere / as a person before the law.</a:t>
            </a:r>
          </a:p>
          <a:p>
            <a:pPr marL="0" lvl="0" indent="0" algn="l" rtl="0">
              <a:lnSpc>
                <a:spcPct val="115000"/>
              </a:lnSpc>
              <a:spcBef>
                <a:spcPts val="0"/>
              </a:spcBef>
              <a:spcAft>
                <a:spcPts val="0"/>
              </a:spcAft>
              <a:buSzPts val="1100"/>
              <a:buNone/>
            </a:pPr>
            <a:r>
              <a:rPr lang="en-US" dirty="0">
                <a:solidFill>
                  <a:schemeClr val="dk1"/>
                </a:solidFill>
              </a:rPr>
              <a:t>Thank the children and have them sit down.</a:t>
            </a:r>
          </a:p>
          <a:p>
            <a:pPr marL="0" lvl="0" indent="0" algn="l" rtl="0">
              <a:lnSpc>
                <a:spcPct val="100000"/>
              </a:lnSpc>
              <a:spcBef>
                <a:spcPts val="0"/>
              </a:spcBef>
              <a:spcAft>
                <a:spcPts val="0"/>
              </a:spcAft>
              <a:buSzPts val="1400"/>
              <a:buNone/>
            </a:pPr>
            <a:endParaRPr dirty="0"/>
          </a:p>
        </p:txBody>
      </p:sp>
      <p:sp>
        <p:nvSpPr>
          <p:cNvPr id="224" name="Google Shape;224;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6" name="Google Shape;236;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US">
                <a:solidFill>
                  <a:schemeClr val="dk1"/>
                </a:solidFill>
              </a:rPr>
              <a:t>Say: We have many rights that allow us to do many different things. Today we’re going to talk about another one, but first we’re going to be detectives.</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 We need to use our brains and our eyes and our ears. We need to use our mouths, too, but only when we’re holding the Talking Stick.</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 I have a photograph I want to show you. Show the picture of the boy in the brickyard, covered with another sheet of paper that has a hole cut or torn out of it so that the children can see only the boy’s head.</a:t>
            </a:r>
            <a:endParaRPr>
              <a:solidFill>
                <a:schemeClr val="dk1"/>
              </a:solidFill>
            </a:endParaRPr>
          </a:p>
          <a:p>
            <a:pPr marL="0" lvl="0" indent="0" algn="l" rtl="0">
              <a:lnSpc>
                <a:spcPct val="115000"/>
              </a:lnSpc>
              <a:spcBef>
                <a:spcPts val="0"/>
              </a:spcBef>
              <a:spcAft>
                <a:spcPts val="0"/>
              </a:spcAft>
              <a:buSzPts val="1100"/>
              <a:buNone/>
            </a:pPr>
            <a:r>
              <a:rPr lang="en-US">
                <a:solidFill>
                  <a:schemeClr val="dk1"/>
                </a:solidFill>
              </a:rPr>
              <a:t>Ask: What do you see? (A boy’s head.)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9" name="Google Shape;249;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US">
                <a:solidFill>
                  <a:schemeClr val="dk1"/>
                </a:solidFill>
              </a:rPr>
              <a:t>Rip off the bottom right corner, about 3-4 inches up, to show the bricks.</a:t>
            </a:r>
            <a:endParaRPr>
              <a:solidFill>
                <a:schemeClr val="dk1"/>
              </a:solidFill>
            </a:endParaRPr>
          </a:p>
          <a:p>
            <a:pPr marL="0" lvl="0" indent="0" algn="l" rtl="0">
              <a:lnSpc>
                <a:spcPct val="115000"/>
              </a:lnSpc>
              <a:spcBef>
                <a:spcPts val="0"/>
              </a:spcBef>
              <a:spcAft>
                <a:spcPts val="0"/>
              </a:spcAft>
              <a:buSzPts val="1100"/>
              <a:buNone/>
            </a:pPr>
            <a:r>
              <a:rPr lang="en-US">
                <a:solidFill>
                  <a:schemeClr val="dk1"/>
                </a:solidFill>
              </a:rPr>
              <a:t>Ask: What do you see now? (Bricks.)</a:t>
            </a:r>
            <a:endParaRPr>
              <a:solidFill>
                <a:schemeClr val="dk1"/>
              </a:solidFill>
            </a:endParaRPr>
          </a:p>
          <a:p>
            <a:pPr marL="0" lvl="0" indent="0" algn="l" rtl="0">
              <a:lnSpc>
                <a:spcPct val="115000"/>
              </a:lnSpc>
              <a:spcBef>
                <a:spcPts val="0"/>
              </a:spcBef>
              <a:spcAft>
                <a:spcPts val="0"/>
              </a:spcAft>
              <a:buSzPts val="1100"/>
              <a:buNone/>
            </a:pPr>
            <a:r>
              <a:rPr lang="en-US">
                <a:solidFill>
                  <a:schemeClr val="dk1"/>
                </a:solidFill>
              </a:rPr>
              <a:t>• Does it change your opinion of what it’s about? (Allow the children to answer.)</a:t>
            </a:r>
            <a:endParaRPr>
              <a:solidFill>
                <a:schemeClr val="dk1"/>
              </a:solidFill>
            </a:endParaRPr>
          </a:p>
          <a:p>
            <a:pPr marL="0" lvl="0" indent="0" algn="l" rtl="0">
              <a:lnSpc>
                <a:spcPct val="115000"/>
              </a:lnSpc>
              <a:spcBef>
                <a:spcPts val="0"/>
              </a:spcBef>
              <a:spcAft>
                <a:spcPts val="0"/>
              </a:spcAft>
              <a:buSzPts val="1100"/>
              <a:buNone/>
            </a:pPr>
            <a:endParaRPr>
              <a:solidFill>
                <a:schemeClr val="dk1"/>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1" name="Google Shape;261;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US">
                <a:solidFill>
                  <a:schemeClr val="dk1"/>
                </a:solidFill>
              </a:rPr>
              <a:t>Rip off the top left corner, showing the women and some bricks.</a:t>
            </a:r>
            <a:endParaRPr>
              <a:solidFill>
                <a:schemeClr val="dk1"/>
              </a:solidFill>
            </a:endParaRPr>
          </a:p>
          <a:p>
            <a:pPr marL="0" lvl="0" indent="0" algn="l" rtl="0">
              <a:lnSpc>
                <a:spcPct val="115000"/>
              </a:lnSpc>
              <a:spcBef>
                <a:spcPts val="0"/>
              </a:spcBef>
              <a:spcAft>
                <a:spcPts val="0"/>
              </a:spcAft>
              <a:buSzPts val="1100"/>
              <a:buNone/>
            </a:pPr>
            <a:r>
              <a:rPr lang="en-US">
                <a:solidFill>
                  <a:schemeClr val="dk1"/>
                </a:solidFill>
              </a:rPr>
              <a:t>Ask: What are your eyes telling you now – what do you think this photograph is telling us? (Accept all answers as the children pass the Talking Stick to each other.)</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1" name="Google Shape;271;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US">
                <a:solidFill>
                  <a:schemeClr val="dk1"/>
                </a:solidFill>
              </a:rPr>
              <a:t>Remove the rest of the paper.</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Say: This photographer is trying to tell us a story about children who have to do dangerous and difficult work.</a:t>
            </a: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9" name="Google Shape;279;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6" name="Google Shape;286;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4" name="Google Shape;294;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g83311dfde2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3" name="Google Shape;303;g83311dfde2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7372b59db7_0_1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g7372b59db7_0_1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26288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g83311dfde2_1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9" name="Google Shape;309;g83311dfde2_1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5" name="Google Shape;315;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3" name="Google Shape;323;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g83311dfde2_1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1" name="Google Shape;331;g83311dfde2_1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9" name="Google Shape;339;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SAY: Some work is good for children. It helps them learn how to care for themselves. It also helps their families when their children help with chores at home and in the fields.</a:t>
            </a:r>
            <a:endParaRPr/>
          </a:p>
          <a:p>
            <a:pPr marL="0" lvl="0" indent="0" algn="l" rtl="0">
              <a:lnSpc>
                <a:spcPct val="100000"/>
              </a:lnSpc>
              <a:spcBef>
                <a:spcPts val="0"/>
              </a:spcBef>
              <a:spcAft>
                <a:spcPts val="0"/>
              </a:spcAft>
              <a:buSzPts val="1400"/>
              <a:buNone/>
            </a:pPr>
            <a:r>
              <a:rPr lang="en-US"/>
              <a:t>ASK: What chores or work do you do at home to help your family? (Accept all answers.)</a:t>
            </a:r>
            <a:endParaRPr/>
          </a:p>
          <a:p>
            <a:pPr marL="0" lvl="0" indent="0" algn="l" rtl="0">
              <a:lnSpc>
                <a:spcPct val="100000"/>
              </a:lnSpc>
              <a:spcBef>
                <a:spcPts val="0"/>
              </a:spcBef>
              <a:spcAft>
                <a:spcPts val="0"/>
              </a:spcAft>
              <a:buSzPts val="1400"/>
              <a:buNone/>
            </a:pPr>
            <a:r>
              <a:rPr lang="en-US"/>
              <a:t>SAY: That’s good. It’s good to learn how to take care of yourselves and help others.</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Google Shape;347;p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8" name="Google Shape;348;p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solidFill>
                  <a:schemeClr val="dk1"/>
                </a:solidFill>
              </a:rPr>
              <a:t>SAY: That’s good. It’s good to learn how to take care of yourselves and help others. But sometimes hard work harms children, especially if they can’t go to school or rest or play. That is what we call “child labor”and it is not a good thing.</a:t>
            </a:r>
            <a:endParaRPr>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a:solidFill>
                  <a:schemeClr val="dk1"/>
                </a:solidFill>
              </a:rPr>
              <a:t>Let’s all say that together: CHILD LABOR.</a:t>
            </a:r>
            <a:endParaRPr>
              <a:solidFill>
                <a:schemeClr val="dk1"/>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8" name="Google Shape;358;p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LEARNING POINTS 1. You have a right NOT to work if the working hours interfere with your school and study times. 2. You have a right NOT to work if that work is dangerous or harmful to your health.</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Google Shape;365;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6" name="Google Shape;366;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ASK: What have we learned about today? (Accept all answers.)</a:t>
            </a:r>
            <a:endParaRPr/>
          </a:p>
          <a:p>
            <a:pPr marL="0" lvl="0" indent="0" algn="l" rtl="0">
              <a:lnSpc>
                <a:spcPct val="100000"/>
              </a:lnSpc>
              <a:spcBef>
                <a:spcPts val="0"/>
              </a:spcBef>
              <a:spcAft>
                <a:spcPts val="0"/>
              </a:spcAft>
              <a:buSzPts val="1400"/>
              <a:buNone/>
            </a:pPr>
            <a:r>
              <a:rPr lang="en-US"/>
              <a:t>SAY: You’ve learned about using detective skills when you look at photographs to see what’s happening and what story the photographer is trying to tell and how it makes you feel. You can share these skills with your family and friends. It makes pictures more interesting.</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6" name="Google Shape;376;p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SAY: You’ve also learned about child labor today, and that it’s bad because it keeps you from going to school or having time to rest or play. Next time I’m going to tell you the story of Rupinder and what happened to him because of child labor. I can hardly wait to see you again. Have a wonderful week!</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1"/>
        <p:cNvGrpSpPr/>
        <p:nvPr/>
      </p:nvGrpSpPr>
      <p:grpSpPr>
        <a:xfrm>
          <a:off x="0" y="0"/>
          <a:ext cx="0" cy="0"/>
          <a:chOff x="0" y="0"/>
          <a:chExt cx="0" cy="0"/>
        </a:xfrm>
      </p:grpSpPr>
      <p:sp>
        <p:nvSpPr>
          <p:cNvPr id="402" name="Google Shape;402;p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
        <p:nvSpPr>
          <p:cNvPr id="403" name="Google Shape;403;p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5" name="Google Shape;85;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0" name="Google Shape;240;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123278066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241195564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41705856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358432455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218629868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p:txBody>
      </p:sp>
      <p:sp>
        <p:nvSpPr>
          <p:cNvPr id="224" name="Google Shape;224;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p:txBody>
      </p:sp>
      <p:sp>
        <p:nvSpPr>
          <p:cNvPr id="224" name="Google Shape;224;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5363768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3" name="Google Shape;93;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8874477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8" name="Google Shape;17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b="1">
                <a:solidFill>
                  <a:schemeClr val="dk1"/>
                </a:solidFill>
              </a:rPr>
              <a:t>WELCOME and WARMUP</a:t>
            </a:r>
            <a:r>
              <a:rPr lang="en-US">
                <a:solidFill>
                  <a:schemeClr val="dk1"/>
                </a:solidFill>
              </a:rPr>
              <a:t>(5 minutes)						 				</a:t>
            </a:r>
            <a:endParaRPr>
              <a:solidFill>
                <a:schemeClr val="dk1"/>
              </a:solidFill>
            </a:endParaRPr>
          </a:p>
          <a:p>
            <a:pPr marL="0" lvl="0" indent="0" algn="l" rtl="0">
              <a:lnSpc>
                <a:spcPct val="100000"/>
              </a:lnSpc>
              <a:spcBef>
                <a:spcPts val="0"/>
              </a:spcBef>
              <a:spcAft>
                <a:spcPts val="0"/>
              </a:spcAft>
              <a:buSzPts val="1100"/>
              <a:buNone/>
            </a:pPr>
            <a:r>
              <a:rPr lang="en-US">
                <a:solidFill>
                  <a:schemeClr val="dk1"/>
                </a:solidFill>
              </a:rPr>
              <a:t>Greet each child enthusiastically upon arrival, and show her or him where to sit.						Briefly introduce yourself and tell the children how happy and excited you are to be starting this course about human rights.</a:t>
            </a:r>
            <a:br>
              <a:rPr lang="en-US">
                <a:solidFill>
                  <a:schemeClr val="dk1"/>
                </a:solidFill>
              </a:rPr>
            </a:br>
            <a:r>
              <a:rPr lang="en-US">
                <a:solidFill>
                  <a:schemeClr val="dk1"/>
                </a:solidFill>
              </a:rPr>
              <a:t>Explain that you love human rights and </a:t>
            </a:r>
            <a:r>
              <a:rPr lang="en-US" b="1">
                <a:solidFill>
                  <a:schemeClr val="dk1"/>
                </a:solidFill>
              </a:rPr>
              <a:t>that they will, too. </a:t>
            </a:r>
            <a:br>
              <a:rPr lang="en-US" b="1">
                <a:solidFill>
                  <a:schemeClr val="dk1"/>
                </a:solidFill>
              </a:rPr>
            </a:br>
            <a:r>
              <a:rPr lang="en-US">
                <a:solidFill>
                  <a:schemeClr val="dk1"/>
                </a:solidFill>
              </a:rPr>
              <a:t> 						</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					 				</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			</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		</a:t>
            </a: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7373cc9f06_0_5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5" name="Google Shape;175;g7373cc9f06_0_5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800"/>
              <a:buFont typeface="Arial"/>
              <a:buNone/>
            </a:pPr>
            <a:r>
              <a:rPr lang="en-US" dirty="0">
                <a:solidFill>
                  <a:schemeClr val="dk1"/>
                </a:solidFill>
              </a:rPr>
              <a:t>Sing “Here We Are Together”</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Sing the verse on your own, naming four different students. Point to the students and smile as you name them.</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Repeat the song several times so that you can name many students.</a:t>
            </a:r>
            <a:endParaRPr dirty="0">
              <a:solidFill>
                <a:schemeClr val="dk1"/>
              </a:solidFill>
            </a:endParaRPr>
          </a:p>
          <a:p>
            <a:pPr marL="0" lvl="0" indent="0" algn="l" rtl="0">
              <a:lnSpc>
                <a:spcPct val="100000"/>
              </a:lnSpc>
              <a:spcBef>
                <a:spcPts val="0"/>
              </a:spcBef>
              <a:spcAft>
                <a:spcPts val="0"/>
              </a:spcAft>
              <a:buClr>
                <a:schemeClr val="dk1"/>
              </a:buClr>
              <a:buSzPts val="1800"/>
              <a:buFont typeface="Arial"/>
              <a:buNone/>
            </a:pPr>
            <a:r>
              <a:rPr lang="en-US" dirty="0">
                <a:solidFill>
                  <a:schemeClr val="dk1"/>
                </a:solidFill>
              </a:rPr>
              <a:t>To hear the melody:</a:t>
            </a:r>
            <a:endParaRPr b="1" i="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b="1" i="1" dirty="0">
                <a:solidFill>
                  <a:schemeClr val="dk1"/>
                </a:solidFill>
              </a:rPr>
              <a:t>To hear the melody: </a:t>
            </a:r>
            <a:r>
              <a:rPr lang="en-US" u="sng" dirty="0">
                <a:solidFill>
                  <a:schemeClr val="hlink"/>
                </a:solidFill>
                <a:hlinkClick r:id="rId3"/>
              </a:rPr>
              <a:t>https://www.youtube.com/watch?v=XR9d7TsgQN8&amp;list=PL1p11lCKMm7vUpyDMd39yUSVUUwUJ-Wa5&amp;index=1</a:t>
            </a:r>
            <a:endParaRPr b="1"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b="1" i="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i="1" dirty="0">
                <a:solidFill>
                  <a:schemeClr val="dk1"/>
                </a:solidFill>
              </a:rPr>
              <a:t>Sing with enthusiasm and delight.</a:t>
            </a: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Everyone: </a:t>
            </a:r>
            <a:r>
              <a:rPr lang="en-US" b="1" dirty="0">
                <a:solidFill>
                  <a:schemeClr val="dk1"/>
                </a:solidFill>
              </a:rPr>
              <a:t>Here we are together, together, together. Here we are together with our happy face.</a:t>
            </a: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Facilitator: </a:t>
            </a:r>
            <a:r>
              <a:rPr lang="en-US" b="1" dirty="0">
                <a:solidFill>
                  <a:schemeClr val="dk1"/>
                </a:solidFill>
              </a:rPr>
              <a:t>There’s Martha and Peter and Suzie and Henry</a:t>
            </a:r>
            <a:r>
              <a:rPr lang="en-US" dirty="0">
                <a:solidFill>
                  <a:schemeClr val="dk1"/>
                </a:solidFill>
              </a:rPr>
              <a:t> (pointing to each of these children, one by one)</a:t>
            </a: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Everyone: </a:t>
            </a:r>
            <a:r>
              <a:rPr lang="en-US" b="1" dirty="0">
                <a:solidFill>
                  <a:schemeClr val="dk1"/>
                </a:solidFill>
              </a:rPr>
              <a:t>Oh, here we are together in our happy place.</a:t>
            </a: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i="1" dirty="0">
                <a:solidFill>
                  <a:schemeClr val="dk1"/>
                </a:solidFill>
              </a:rPr>
              <a:t>Sing the verse at least two or three times in a row so that you can name a few different children during each class.</a:t>
            </a: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b="1" dirty="0">
                <a:solidFill>
                  <a:schemeClr val="dk1"/>
                </a:solidFill>
              </a:rPr>
              <a:t>Alternate Words:</a:t>
            </a:r>
            <a:endParaRPr b="1"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go a-walking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are a-singing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go a-marching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are a-clapping</a:t>
            </a: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dirty="0">
                <a:solidFill>
                  <a:schemeClr val="dk1"/>
                </a:solidFill>
              </a:rPr>
              <a:t>Make up actions based on the words! And you can make up your own words. Think of other phrases that might fit the music.</a:t>
            </a: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7373cc9f06_0_6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3" name="Google Shape;183;g7373cc9f06_0_60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800"/>
              <a:buFont typeface="Arial"/>
              <a:buNone/>
            </a:pPr>
            <a:r>
              <a:rPr lang="en-US" dirty="0">
                <a:solidFill>
                  <a:schemeClr val="dk1"/>
                </a:solidFill>
              </a:rPr>
              <a:t>Sing “Here We Are Together”</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Sing the verse on your own, naming four different students. Point to the students and smile as you name them.</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Repeat the song several times so that you can name many students.</a:t>
            </a: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Everyone: </a:t>
            </a:r>
            <a:r>
              <a:rPr lang="en-US" b="1" dirty="0">
                <a:solidFill>
                  <a:schemeClr val="dk1"/>
                </a:solidFill>
              </a:rPr>
              <a:t>Here we are together, together, together. Here we are together with our happy face.</a:t>
            </a: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Facilitator: </a:t>
            </a:r>
            <a:r>
              <a:rPr lang="en-US" b="1" dirty="0">
                <a:solidFill>
                  <a:schemeClr val="dk1"/>
                </a:solidFill>
              </a:rPr>
              <a:t>There’s Martha and Peter and Suzie and Henry</a:t>
            </a:r>
            <a:r>
              <a:rPr lang="en-US" dirty="0">
                <a:solidFill>
                  <a:schemeClr val="dk1"/>
                </a:solidFill>
              </a:rPr>
              <a:t> (pointing to each of these children, one by one)</a:t>
            </a: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Everyone: </a:t>
            </a:r>
            <a:r>
              <a:rPr lang="en-US" b="1" dirty="0">
                <a:solidFill>
                  <a:schemeClr val="dk1"/>
                </a:solidFill>
              </a:rPr>
              <a:t>Oh, here we are together in our happy place.</a:t>
            </a: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b="1" dirty="0">
                <a:solidFill>
                  <a:schemeClr val="dk1"/>
                </a:solidFill>
              </a:rPr>
              <a:t>Alternate Words:</a:t>
            </a:r>
            <a:endParaRPr b="1"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go a-walking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are a-singing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go a-marching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are a-clapping</a:t>
            </a: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dirty="0">
                <a:solidFill>
                  <a:schemeClr val="dk1"/>
                </a:solidFill>
              </a:rPr>
              <a:t>Make up actions based on the words! And you can make up your own words. Think of other phrases that might fit the music.</a:t>
            </a:r>
          </a:p>
          <a:p>
            <a:pPr marL="0" lvl="0" indent="0" algn="l" rtl="0">
              <a:spcBef>
                <a:spcPts val="0"/>
              </a:spcBef>
              <a:spcAft>
                <a:spcPts val="0"/>
              </a:spcAft>
              <a:buNone/>
            </a:pPr>
            <a:endParaRPr lang="en-US" dirty="0">
              <a:solidFill>
                <a:schemeClr val="dk1"/>
              </a:solidFill>
              <a:latin typeface="Arial Narrow"/>
              <a:ea typeface="Arial Narrow"/>
              <a:cs typeface="Arial Narrow"/>
              <a:sym typeface="Arial Narrow"/>
            </a:endParaRPr>
          </a:p>
          <a:p>
            <a:pPr marL="0" lvl="0" indent="0" algn="l" rtl="0">
              <a:spcBef>
                <a:spcPts val="0"/>
              </a:spcBef>
              <a:spcAft>
                <a:spcPts val="0"/>
              </a:spcAft>
              <a:buNone/>
            </a:pPr>
            <a:r>
              <a:rPr lang="en-US" dirty="0">
                <a:solidFill>
                  <a:schemeClr val="dk1"/>
                </a:solidFill>
                <a:latin typeface="Arial Narrow"/>
                <a:ea typeface="Arial Narrow"/>
                <a:cs typeface="Arial Narrow"/>
                <a:sym typeface="Arial Narrow"/>
              </a:rPr>
              <a:t>Alternate phrases: Here we go a-walking, Here we are a-singing, Here we go a-marching, Here we are a-clapping…etc. Improvise actions as suggested by the words.</a:t>
            </a:r>
          </a:p>
          <a:p>
            <a:pPr marL="0" lvl="0" indent="0" algn="l" rtl="0">
              <a:spcBef>
                <a:spcPts val="0"/>
              </a:spcBef>
              <a:spcAft>
                <a:spcPts val="0"/>
              </a:spcAft>
              <a:buClr>
                <a:schemeClr val="dk1"/>
              </a:buClr>
              <a:buSzPts val="1100"/>
              <a:buFont typeface="Arial"/>
              <a:buNone/>
            </a:pPr>
            <a:r>
              <a:rPr lang="en-US" dirty="0">
                <a:solidFill>
                  <a:schemeClr val="dk1"/>
                </a:solidFill>
                <a:latin typeface="Arial Narrow"/>
                <a:ea typeface="Arial Narrow"/>
                <a:cs typeface="Arial Narrow"/>
                <a:sym typeface="Arial Narrow"/>
              </a:rPr>
              <a:t>The list above is only a few of the possibilities.</a:t>
            </a:r>
          </a:p>
          <a:p>
            <a:pPr marL="0" lvl="0" indent="0" algn="l" rtl="0">
              <a:spcBef>
                <a:spcPts val="0"/>
              </a:spcBef>
              <a:spcAft>
                <a:spcPts val="0"/>
              </a:spcAft>
              <a:buClr>
                <a:schemeClr val="dk1"/>
              </a:buClr>
              <a:buSzPts val="1100"/>
              <a:buFont typeface="Arial"/>
              <a:buNone/>
            </a:pPr>
            <a:r>
              <a:rPr lang="en-US" dirty="0">
                <a:solidFill>
                  <a:schemeClr val="dk1"/>
                </a:solidFill>
                <a:latin typeface="Arial Narrow"/>
                <a:ea typeface="Arial Narrow"/>
                <a:cs typeface="Arial Narrow"/>
                <a:sym typeface="Arial Narrow"/>
              </a:rPr>
              <a:t>Consider other phrases that might fit the music and the occasion.</a:t>
            </a:r>
            <a:endParaRPr lang="en-US" i="1" dirty="0">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SzPts val="1400"/>
              <a:buNone/>
            </a:pPr>
            <a:endParaRPr dirty="0">
              <a:solidFill>
                <a:schemeClr val="dk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9" name="Google Shape;29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0" name="Google Shape;210;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400"/>
              <a:buNone/>
            </a:pPr>
            <a:r>
              <a:rPr lang="en-US">
                <a:solidFill>
                  <a:schemeClr val="dk1"/>
                </a:solidFill>
              </a:rPr>
              <a:t>(Allow children time to answer.)</a:t>
            </a:r>
            <a:endParaRPr>
              <a:solidFill>
                <a:schemeClr val="dk1"/>
              </a:solidFill>
            </a:endParaRPr>
          </a:p>
          <a:p>
            <a:pPr marL="0" lvl="0" indent="0" algn="l" rtl="0">
              <a:lnSpc>
                <a:spcPct val="115000"/>
              </a:lnSpc>
              <a:spcBef>
                <a:spcPts val="0"/>
              </a:spcBef>
              <a:spcAft>
                <a:spcPts val="0"/>
              </a:spcAft>
              <a:buSzPts val="1400"/>
              <a:buNone/>
            </a:pPr>
            <a:r>
              <a:rPr lang="en-US">
                <a:solidFill>
                  <a:schemeClr val="dk1"/>
                </a:solidFill>
              </a:rPr>
              <a:t>(Take all answers. Congratulate anyone who remembers that “A person’s a person, no matter how small.”)</a:t>
            </a:r>
            <a:endParaRPr>
              <a:solidFill>
                <a:schemeClr val="dk1"/>
              </a:solidFill>
            </a:endParaRPr>
          </a:p>
          <a:p>
            <a:pPr marL="0" lvl="0" indent="0" algn="l" rtl="0">
              <a:lnSpc>
                <a:spcPct val="115000"/>
              </a:lnSpc>
              <a:spcBef>
                <a:spcPts val="0"/>
              </a:spcBef>
              <a:spcAft>
                <a:spcPts val="0"/>
              </a:spcAft>
              <a:buSzPts val="1400"/>
              <a:buNone/>
            </a:pPr>
            <a:r>
              <a:rPr lang="en-US">
                <a:solidFill>
                  <a:schemeClr val="dk1"/>
                </a:solidFill>
              </a:rPr>
              <a:t>Say: Very good! It’s great that you remember so much!</a:t>
            </a:r>
            <a:endParaRPr>
              <a:solidFill>
                <a:schemeClr val="dk1"/>
              </a:solidFill>
            </a:endParaRPr>
          </a:p>
          <a:p>
            <a:pPr marL="0" lvl="0" indent="0" algn="l" rtl="0">
              <a:lnSpc>
                <a:spcPct val="115000"/>
              </a:lnSpc>
              <a:spcBef>
                <a:spcPts val="0"/>
              </a:spcBef>
              <a:spcAft>
                <a:spcPts val="0"/>
              </a:spcAft>
              <a:buSzPts val="1400"/>
              <a:buNone/>
            </a:pPr>
            <a:r>
              <a:rPr lang="en-US">
                <a:solidFill>
                  <a:schemeClr val="dk1"/>
                </a:solidFill>
              </a:rPr>
              <a:t>FACILITATOR TIP: If they can’t remember, give them a prompt such as the beginning of the phrase, “A person’s a person . . .” – slowly so they can join as they remember the rest.</a:t>
            </a:r>
            <a:endParaRPr>
              <a:solidFill>
                <a:schemeClr val="dk1"/>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2" name="Google Shape;10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LEARNING POINTS 1. You have a right NOT to work if the working hours interfere with your school and study times. 2. You have a right NOT to work if that work is dangerous or harmful to your health.</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1"/>
        <p:cNvGrpSpPr/>
        <p:nvPr/>
      </p:nvGrpSpPr>
      <p:grpSpPr>
        <a:xfrm>
          <a:off x="0" y="0"/>
          <a:ext cx="0" cy="0"/>
          <a:chOff x="0" y="0"/>
          <a:chExt cx="0" cy="0"/>
        </a:xfrm>
      </p:grpSpPr>
      <p:sp>
        <p:nvSpPr>
          <p:cNvPr id="12" name="Google Shape;12;p39"/>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39"/>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4" name="Google Shape;14;p39"/>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5" name="Google Shape;15;p39"/>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69"/>
        <p:cNvGrpSpPr/>
        <p:nvPr/>
      </p:nvGrpSpPr>
      <p:grpSpPr>
        <a:xfrm>
          <a:off x="0" y="0"/>
          <a:ext cx="0" cy="0"/>
          <a:chOff x="0" y="0"/>
          <a:chExt cx="0" cy="0"/>
        </a:xfrm>
      </p:grpSpPr>
      <p:sp>
        <p:nvSpPr>
          <p:cNvPr id="70" name="Google Shape;70;p51"/>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51"/>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2" name="Google Shape;72;p51"/>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3" name="Google Shape;73;p5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74" name="Google Shape;74;p51"/>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5" name="Google Shape;75;p51"/>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76"/>
        <p:cNvGrpSpPr/>
        <p:nvPr/>
      </p:nvGrpSpPr>
      <p:grpSpPr>
        <a:xfrm>
          <a:off x="0" y="0"/>
          <a:ext cx="0" cy="0"/>
          <a:chOff x="0" y="0"/>
          <a:chExt cx="0" cy="0"/>
        </a:xfrm>
      </p:grpSpPr>
      <p:sp>
        <p:nvSpPr>
          <p:cNvPr id="77" name="Google Shape;77;p52"/>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52"/>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9" name="Google Shape;79;p52"/>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0" name="Google Shape;80;p52"/>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81" name="Google Shape;81;p52"/>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2" name="Google Shape;82;p5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1"/>
        <p:cNvGrpSpPr/>
        <p:nvPr/>
      </p:nvGrpSpPr>
      <p:grpSpPr>
        <a:xfrm>
          <a:off x="0" y="0"/>
          <a:ext cx="0" cy="0"/>
          <a:chOff x="0" y="0"/>
          <a:chExt cx="0" cy="0"/>
        </a:xfrm>
      </p:grpSpPr>
      <p:sp>
        <p:nvSpPr>
          <p:cNvPr id="12" name="Google Shape;12;p31"/>
          <p:cNvSpPr txBox="1">
            <a:spLocks noGrp="1"/>
          </p:cNvSpPr>
          <p:nvPr>
            <p:ph type="ctrTitle"/>
          </p:nvPr>
        </p:nvSpPr>
        <p:spPr>
          <a:xfrm>
            <a:off x="1048724" y="3058625"/>
            <a:ext cx="5998997"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extLst>
      <p:ext uri="{BB962C8B-B14F-4D97-AF65-F5344CB8AC3E}">
        <p14:creationId xmlns:p14="http://schemas.microsoft.com/office/powerpoint/2010/main" val="6032171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3"/>
        <p:cNvGrpSpPr/>
        <p:nvPr/>
      </p:nvGrpSpPr>
      <p:grpSpPr>
        <a:xfrm>
          <a:off x="0" y="0"/>
          <a:ext cx="0" cy="0"/>
          <a:chOff x="0" y="0"/>
          <a:chExt cx="0" cy="0"/>
        </a:xfrm>
      </p:grpSpPr>
      <p:sp>
        <p:nvSpPr>
          <p:cNvPr id="14" name="Google Shape;14;p30"/>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30"/>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 name="Google Shape;16;p30"/>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734057278"/>
      </p:ext>
    </p:extLst>
  </p:cSld>
  <p:clrMapOvr>
    <a:masterClrMapping/>
  </p:clrMapOvr>
  <p:transition>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7"/>
        <p:cNvGrpSpPr/>
        <p:nvPr/>
      </p:nvGrpSpPr>
      <p:grpSpPr>
        <a:xfrm>
          <a:off x="0" y="0"/>
          <a:ext cx="0" cy="0"/>
          <a:chOff x="0" y="0"/>
          <a:chExt cx="0" cy="0"/>
        </a:xfrm>
      </p:grpSpPr>
      <p:sp>
        <p:nvSpPr>
          <p:cNvPr id="18" name="Google Shape;18;p32"/>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2"/>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 name="Google Shape;20;p32"/>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3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247371334"/>
      </p:ext>
    </p:extLst>
  </p:cSld>
  <p:clrMapOvr>
    <a:masterClrMapping/>
  </p:clrMapOvr>
  <p:transition>
    <p:fade thruBlk="1"/>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22"/>
        <p:cNvGrpSpPr/>
        <p:nvPr/>
      </p:nvGrpSpPr>
      <p:grpSpPr>
        <a:xfrm>
          <a:off x="0" y="0"/>
          <a:ext cx="0" cy="0"/>
          <a:chOff x="0" y="0"/>
          <a:chExt cx="0" cy="0"/>
        </a:xfrm>
      </p:grpSpPr>
      <p:sp>
        <p:nvSpPr>
          <p:cNvPr id="23" name="Google Shape;23;p33"/>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33"/>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5" name="Google Shape;25;p3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6" name="Google Shape;26;p33"/>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7" name="Google Shape;27;p33"/>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399713554"/>
      </p:ext>
    </p:extLst>
  </p:cSld>
  <p:clrMapOvr>
    <a:masterClrMapping/>
  </p:clrMapOvr>
  <p:transition>
    <p:fade thruBlk="1"/>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28"/>
        <p:cNvGrpSpPr/>
        <p:nvPr/>
      </p:nvGrpSpPr>
      <p:grpSpPr>
        <a:xfrm>
          <a:off x="0" y="0"/>
          <a:ext cx="0" cy="0"/>
          <a:chOff x="0" y="0"/>
          <a:chExt cx="0" cy="0"/>
        </a:xfrm>
      </p:grpSpPr>
      <p:sp>
        <p:nvSpPr>
          <p:cNvPr id="29" name="Google Shape;29;p34"/>
          <p:cNvSpPr txBox="1">
            <a:spLocks noGrp="1"/>
          </p:cNvSpPr>
          <p:nvPr>
            <p:ph type="title"/>
          </p:nvPr>
        </p:nvSpPr>
        <p:spPr>
          <a:xfrm>
            <a:off x="641785" y="508171"/>
            <a:ext cx="7873565"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34"/>
          <p:cNvSpPr txBox="1">
            <a:spLocks noGrp="1"/>
          </p:cNvSpPr>
          <p:nvPr>
            <p:ph type="body" idx="1"/>
          </p:nvPr>
        </p:nvSpPr>
        <p:spPr>
          <a:xfrm>
            <a:off x="628649"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1" name="Google Shape;31;p34"/>
          <p:cNvSpPr txBox="1">
            <a:spLocks noGrp="1"/>
          </p:cNvSpPr>
          <p:nvPr>
            <p:ph type="body" idx="2"/>
          </p:nvPr>
        </p:nvSpPr>
        <p:spPr>
          <a:xfrm>
            <a:off x="628649"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2" name="Google Shape;32;p3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3" name="Google Shape;33;p34"/>
          <p:cNvSpPr txBox="1">
            <a:spLocks noGrp="1"/>
          </p:cNvSpPr>
          <p:nvPr>
            <p:ph type="body" idx="3"/>
          </p:nvPr>
        </p:nvSpPr>
        <p:spPr>
          <a:xfrm>
            <a:off x="4744687"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4" name="Google Shape;34;p34"/>
          <p:cNvSpPr txBox="1">
            <a:spLocks noGrp="1"/>
          </p:cNvSpPr>
          <p:nvPr>
            <p:ph type="body" idx="4"/>
          </p:nvPr>
        </p:nvSpPr>
        <p:spPr>
          <a:xfrm>
            <a:off x="4744687"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020511513"/>
      </p:ext>
    </p:extLst>
  </p:cSld>
  <p:clrMapOvr>
    <a:masterClrMapping/>
  </p:clrMapOvr>
  <p:transition>
    <p:fade thruBlk="1"/>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lank reverse">
  <p:cSld name="Blank reverse">
    <p:bg>
      <p:bgPr>
        <a:solidFill>
          <a:srgbClr val="0B4860"/>
        </a:solidFill>
        <a:effectLst/>
      </p:bgPr>
    </p:bg>
    <p:spTree>
      <p:nvGrpSpPr>
        <p:cNvPr id="1" name="Shape 35"/>
        <p:cNvGrpSpPr/>
        <p:nvPr/>
      </p:nvGrpSpPr>
      <p:grpSpPr>
        <a:xfrm>
          <a:off x="0" y="0"/>
          <a:ext cx="0" cy="0"/>
          <a:chOff x="0" y="0"/>
          <a:chExt cx="0" cy="0"/>
        </a:xfrm>
      </p:grpSpPr>
      <p:sp>
        <p:nvSpPr>
          <p:cNvPr id="36" name="Google Shape;36;p35"/>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241634593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wo Content - Offset Left">
  <p:cSld name="Two Content - Offset Left">
    <p:spTree>
      <p:nvGrpSpPr>
        <p:cNvPr id="1" name="Shape 37"/>
        <p:cNvGrpSpPr/>
        <p:nvPr/>
      </p:nvGrpSpPr>
      <p:grpSpPr>
        <a:xfrm>
          <a:off x="0" y="0"/>
          <a:ext cx="0" cy="0"/>
          <a:chOff x="0" y="0"/>
          <a:chExt cx="0" cy="0"/>
        </a:xfrm>
      </p:grpSpPr>
      <p:sp>
        <p:nvSpPr>
          <p:cNvPr id="38" name="Google Shape;38;p36"/>
          <p:cNvSpPr txBox="1">
            <a:spLocks noGrp="1"/>
          </p:cNvSpPr>
          <p:nvPr>
            <p:ph type="title"/>
          </p:nvPr>
        </p:nvSpPr>
        <p:spPr>
          <a:xfrm>
            <a:off x="628649" y="530359"/>
            <a:ext cx="7886701"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36"/>
          <p:cNvSpPr txBox="1">
            <a:spLocks noGrp="1"/>
          </p:cNvSpPr>
          <p:nvPr>
            <p:ph type="body" idx="1"/>
          </p:nvPr>
        </p:nvSpPr>
        <p:spPr>
          <a:xfrm>
            <a:off x="628649" y="1548882"/>
            <a:ext cx="60440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0" name="Google Shape;40;p36"/>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1" name="Google Shape;41;p36"/>
          <p:cNvSpPr txBox="1">
            <a:spLocks noGrp="1"/>
          </p:cNvSpPr>
          <p:nvPr>
            <p:ph type="body" idx="2"/>
          </p:nvPr>
        </p:nvSpPr>
        <p:spPr>
          <a:xfrm>
            <a:off x="6808265" y="1548882"/>
            <a:ext cx="17145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640872261"/>
      </p:ext>
    </p:extLst>
  </p:cSld>
  <p:clrMapOvr>
    <a:masterClrMapping/>
  </p:clrMapOvr>
  <p:transition>
    <p:fade thruBlk="1"/>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42"/>
        <p:cNvGrpSpPr/>
        <p:nvPr/>
      </p:nvGrpSpPr>
      <p:grpSpPr>
        <a:xfrm>
          <a:off x="0" y="0"/>
          <a:ext cx="0" cy="0"/>
          <a:chOff x="0" y="0"/>
          <a:chExt cx="0" cy="0"/>
        </a:xfrm>
      </p:grpSpPr>
      <p:sp>
        <p:nvSpPr>
          <p:cNvPr id="43" name="Google Shape;43;p37"/>
          <p:cNvSpPr txBox="1">
            <a:spLocks noGrp="1"/>
          </p:cNvSpPr>
          <p:nvPr>
            <p:ph type="body" idx="1"/>
          </p:nvPr>
        </p:nvSpPr>
        <p:spPr>
          <a:xfrm>
            <a:off x="1804525" y="854775"/>
            <a:ext cx="5152200" cy="3505200"/>
          </a:xfrm>
          <a:prstGeom prst="rect">
            <a:avLst/>
          </a:prstGeom>
          <a:noFill/>
          <a:ln>
            <a:noFill/>
          </a:ln>
        </p:spPr>
        <p:txBody>
          <a:bodyPr spcFirstLastPara="1" wrap="square" lIns="91425" tIns="91425" rIns="91425" bIns="91425" anchor="t" anchorCtr="0">
            <a:noAutofit/>
          </a:bodyPr>
          <a:lstStyle>
            <a:lvl1pPr marL="457200" lvl="0" indent="-431800" algn="l">
              <a:lnSpc>
                <a:spcPct val="115000"/>
              </a:lnSpc>
              <a:spcBef>
                <a:spcPts val="600"/>
              </a:spcBef>
              <a:spcAft>
                <a:spcPts val="0"/>
              </a:spcAft>
              <a:buClr>
                <a:srgbClr val="0B4860"/>
              </a:buClr>
              <a:buSzPts val="3200"/>
              <a:buFont typeface="Noto Sans Symbols"/>
              <a:buChar char="❑"/>
              <a:defRPr sz="3200" i="1">
                <a:solidFill>
                  <a:srgbClr val="0B4860"/>
                </a:solidFill>
              </a:defRPr>
            </a:lvl1pPr>
            <a:lvl2pPr marL="914400" lvl="1" indent="-431800" algn="l">
              <a:lnSpc>
                <a:spcPct val="115000"/>
              </a:lnSpc>
              <a:spcBef>
                <a:spcPts val="0"/>
              </a:spcBef>
              <a:spcAft>
                <a:spcPts val="0"/>
              </a:spcAft>
              <a:buSzPts val="3200"/>
              <a:buChar char="□"/>
              <a:defRPr sz="3200" i="1"/>
            </a:lvl2pPr>
            <a:lvl3pPr marL="1371600" lvl="2" indent="-431800" algn="l">
              <a:lnSpc>
                <a:spcPct val="115000"/>
              </a:lnSpc>
              <a:spcBef>
                <a:spcPts val="0"/>
              </a:spcBef>
              <a:spcAft>
                <a:spcPts val="0"/>
              </a:spcAft>
              <a:buSzPts val="3200"/>
              <a:buChar char="□"/>
              <a:defRPr sz="3200" i="1"/>
            </a:lvl3pPr>
            <a:lvl4pPr marL="1828800" lvl="3" indent="-431800" algn="l">
              <a:lnSpc>
                <a:spcPct val="115000"/>
              </a:lnSpc>
              <a:spcBef>
                <a:spcPts val="0"/>
              </a:spcBef>
              <a:spcAft>
                <a:spcPts val="0"/>
              </a:spcAft>
              <a:buSzPts val="3200"/>
              <a:buChar char="□"/>
              <a:defRPr sz="3200" i="1"/>
            </a:lvl4pPr>
            <a:lvl5pPr marL="2286000" lvl="4" indent="-431800" algn="l">
              <a:lnSpc>
                <a:spcPct val="115000"/>
              </a:lnSpc>
              <a:spcBef>
                <a:spcPts val="0"/>
              </a:spcBef>
              <a:spcAft>
                <a:spcPts val="0"/>
              </a:spcAft>
              <a:buSzPts val="3200"/>
              <a:buChar char="○"/>
              <a:defRPr sz="3200" i="1"/>
            </a:lvl5pPr>
            <a:lvl6pPr marL="2743200" lvl="5" indent="-431800" algn="l">
              <a:lnSpc>
                <a:spcPct val="115000"/>
              </a:lnSpc>
              <a:spcBef>
                <a:spcPts val="0"/>
              </a:spcBef>
              <a:spcAft>
                <a:spcPts val="0"/>
              </a:spcAft>
              <a:buSzPts val="3200"/>
              <a:buChar char="■"/>
              <a:defRPr sz="3200" i="1"/>
            </a:lvl6pPr>
            <a:lvl7pPr marL="3200400" lvl="6" indent="-431800" algn="l">
              <a:lnSpc>
                <a:spcPct val="115000"/>
              </a:lnSpc>
              <a:spcBef>
                <a:spcPts val="0"/>
              </a:spcBef>
              <a:spcAft>
                <a:spcPts val="0"/>
              </a:spcAft>
              <a:buSzPts val="3200"/>
              <a:buChar char="●"/>
              <a:defRPr sz="3200" i="1"/>
            </a:lvl7pPr>
            <a:lvl8pPr marL="3657600" lvl="7" indent="-431800" algn="l">
              <a:lnSpc>
                <a:spcPct val="115000"/>
              </a:lnSpc>
              <a:spcBef>
                <a:spcPts val="0"/>
              </a:spcBef>
              <a:spcAft>
                <a:spcPts val="0"/>
              </a:spcAft>
              <a:buSzPts val="3200"/>
              <a:buChar char="○"/>
              <a:defRPr sz="3200" i="1"/>
            </a:lvl8pPr>
            <a:lvl9pPr marL="4114800" lvl="8" indent="-431800" algn="l">
              <a:lnSpc>
                <a:spcPct val="115000"/>
              </a:lnSpc>
              <a:spcBef>
                <a:spcPts val="0"/>
              </a:spcBef>
              <a:spcAft>
                <a:spcPts val="0"/>
              </a:spcAft>
              <a:buSzPts val="3200"/>
              <a:buChar char="■"/>
              <a:defRPr sz="3200" i="1"/>
            </a:lvl9pPr>
          </a:lstStyle>
          <a:p>
            <a:endParaRPr/>
          </a:p>
        </p:txBody>
      </p:sp>
      <p:sp>
        <p:nvSpPr>
          <p:cNvPr id="44" name="Google Shape;44;p37"/>
          <p:cNvSpPr/>
          <p:nvPr/>
        </p:nvSpPr>
        <p:spPr>
          <a:xfrm>
            <a:off x="617750" y="603375"/>
            <a:ext cx="948000" cy="948000"/>
          </a:xfrm>
          <a:prstGeom prst="rect">
            <a:avLst/>
          </a:prstGeom>
          <a:solidFill>
            <a:srgbClr val="0B4860"/>
          </a:solidFill>
          <a:ln w="9525" cap="flat" cmpd="sng">
            <a:solidFill>
              <a:srgbClr val="1E71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 name="Google Shape;45;p37"/>
          <p:cNvSpPr/>
          <p:nvPr/>
        </p:nvSpPr>
        <p:spPr>
          <a:xfrm>
            <a:off x="809196" y="854775"/>
            <a:ext cx="565108" cy="445200"/>
          </a:xfrm>
          <a:prstGeom prst="rect">
            <a:avLst/>
          </a:prstGeom>
        </p:spPr>
        <p:txBody>
          <a:bodyPr>
            <a:prstTxWarp prst="textPlain">
              <a:avLst/>
            </a:prstTxWarp>
          </a:bodyPr>
          <a:lstStyle/>
          <a:p>
            <a:pPr lvl="0" algn="ctr"/>
            <a:r>
              <a:rPr b="1" i="0">
                <a:ln>
                  <a:noFill/>
                </a:ln>
                <a:solidFill>
                  <a:srgbClr val="FFFFFF"/>
                </a:solidFill>
                <a:latin typeface="Arial"/>
              </a:rPr>
              <a:t>“</a:t>
            </a:r>
          </a:p>
        </p:txBody>
      </p:sp>
      <p:sp>
        <p:nvSpPr>
          <p:cNvPr id="46" name="Google Shape;46;p37"/>
          <p:cNvSpPr txBox="1">
            <a:spLocks noGrp="1"/>
          </p:cNvSpPr>
          <p:nvPr>
            <p:ph type="sldNum" idx="12"/>
          </p:nvPr>
        </p:nvSpPr>
        <p:spPr>
          <a:xfrm>
            <a:off x="181404" y="460660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8963524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6"/>
        <p:cNvGrpSpPr/>
        <p:nvPr/>
      </p:nvGrpSpPr>
      <p:grpSpPr>
        <a:xfrm>
          <a:off x="0" y="0"/>
          <a:ext cx="0" cy="0"/>
          <a:chOff x="0" y="0"/>
          <a:chExt cx="0" cy="0"/>
        </a:xfrm>
      </p:grpSpPr>
      <p:sp>
        <p:nvSpPr>
          <p:cNvPr id="17" name="Google Shape;17;p40"/>
          <p:cNvSpPr txBox="1">
            <a:spLocks noGrp="1"/>
          </p:cNvSpPr>
          <p:nvPr>
            <p:ph type="ctrTitle"/>
          </p:nvPr>
        </p:nvSpPr>
        <p:spPr>
          <a:xfrm>
            <a:off x="1048724" y="3058625"/>
            <a:ext cx="5998997"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 2 columns" type="twoColTx">
  <p:cSld name="Title + 2 columns">
    <p:spTree>
      <p:nvGrpSpPr>
        <p:cNvPr id="1" name="Shape 47"/>
        <p:cNvGrpSpPr/>
        <p:nvPr/>
      </p:nvGrpSpPr>
      <p:grpSpPr>
        <a:xfrm>
          <a:off x="0" y="0"/>
          <a:ext cx="0" cy="0"/>
          <a:chOff x="0" y="0"/>
          <a:chExt cx="0" cy="0"/>
        </a:xfrm>
      </p:grpSpPr>
      <p:sp>
        <p:nvSpPr>
          <p:cNvPr id="48" name="Google Shape;48;p38"/>
          <p:cNvSpPr txBox="1">
            <a:spLocks noGrp="1"/>
          </p:cNvSpPr>
          <p:nvPr>
            <p:ph type="title"/>
          </p:nvPr>
        </p:nvSpPr>
        <p:spPr>
          <a:xfrm>
            <a:off x="869150" y="847600"/>
            <a:ext cx="5092200" cy="13602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000"/>
              <a:buNone/>
              <a:defRPr/>
            </a:lvl1pPr>
            <a:lvl2pPr lvl="1" algn="l">
              <a:lnSpc>
                <a:spcPct val="100000"/>
              </a:lnSpc>
              <a:spcBef>
                <a:spcPts val="0"/>
              </a:spcBef>
              <a:spcAft>
                <a:spcPts val="0"/>
              </a:spcAft>
              <a:buSzPts val="4000"/>
              <a:buNone/>
              <a:defRPr/>
            </a:lvl2pPr>
            <a:lvl3pPr lvl="2" algn="l">
              <a:lnSpc>
                <a:spcPct val="100000"/>
              </a:lnSpc>
              <a:spcBef>
                <a:spcPts val="0"/>
              </a:spcBef>
              <a:spcAft>
                <a:spcPts val="0"/>
              </a:spcAft>
              <a:buSzPts val="4000"/>
              <a:buNone/>
              <a:defRPr/>
            </a:lvl3pPr>
            <a:lvl4pPr lvl="3" algn="l">
              <a:lnSpc>
                <a:spcPct val="100000"/>
              </a:lnSpc>
              <a:spcBef>
                <a:spcPts val="0"/>
              </a:spcBef>
              <a:spcAft>
                <a:spcPts val="0"/>
              </a:spcAft>
              <a:buSzPts val="4000"/>
              <a:buNone/>
              <a:defRPr/>
            </a:lvl4pPr>
            <a:lvl5pPr lvl="4" algn="l">
              <a:lnSpc>
                <a:spcPct val="100000"/>
              </a:lnSpc>
              <a:spcBef>
                <a:spcPts val="0"/>
              </a:spcBef>
              <a:spcAft>
                <a:spcPts val="0"/>
              </a:spcAft>
              <a:buSzPts val="4000"/>
              <a:buNone/>
              <a:defRPr/>
            </a:lvl5pPr>
            <a:lvl6pPr lvl="5" algn="l">
              <a:lnSpc>
                <a:spcPct val="100000"/>
              </a:lnSpc>
              <a:spcBef>
                <a:spcPts val="0"/>
              </a:spcBef>
              <a:spcAft>
                <a:spcPts val="0"/>
              </a:spcAft>
              <a:buSzPts val="4000"/>
              <a:buNone/>
              <a:defRPr/>
            </a:lvl6pPr>
            <a:lvl7pPr lvl="6" algn="l">
              <a:lnSpc>
                <a:spcPct val="100000"/>
              </a:lnSpc>
              <a:spcBef>
                <a:spcPts val="0"/>
              </a:spcBef>
              <a:spcAft>
                <a:spcPts val="0"/>
              </a:spcAft>
              <a:buSzPts val="4000"/>
              <a:buNone/>
              <a:defRPr/>
            </a:lvl7pPr>
            <a:lvl8pPr lvl="7" algn="l">
              <a:lnSpc>
                <a:spcPct val="100000"/>
              </a:lnSpc>
              <a:spcBef>
                <a:spcPts val="0"/>
              </a:spcBef>
              <a:spcAft>
                <a:spcPts val="0"/>
              </a:spcAft>
              <a:buSzPts val="4000"/>
              <a:buNone/>
              <a:defRPr/>
            </a:lvl8pPr>
            <a:lvl9pPr lvl="8" algn="l">
              <a:lnSpc>
                <a:spcPct val="100000"/>
              </a:lnSpc>
              <a:spcBef>
                <a:spcPts val="0"/>
              </a:spcBef>
              <a:spcAft>
                <a:spcPts val="0"/>
              </a:spcAft>
              <a:buSzPts val="4000"/>
              <a:buNone/>
              <a:defRPr/>
            </a:lvl9pPr>
          </a:lstStyle>
          <a:p>
            <a:endParaRPr/>
          </a:p>
        </p:txBody>
      </p:sp>
      <p:sp>
        <p:nvSpPr>
          <p:cNvPr id="49" name="Google Shape;49;p38"/>
          <p:cNvSpPr txBox="1">
            <a:spLocks noGrp="1"/>
          </p:cNvSpPr>
          <p:nvPr>
            <p:ph type="body" idx="1"/>
          </p:nvPr>
        </p:nvSpPr>
        <p:spPr>
          <a:xfrm>
            <a:off x="869150" y="2312925"/>
            <a:ext cx="3594600" cy="21333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600"/>
              </a:spcBef>
              <a:spcAft>
                <a:spcPts val="0"/>
              </a:spcAft>
              <a:buSzPts val="1600"/>
              <a:buFont typeface="Noto Sans Symbols"/>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30200" algn="l">
              <a:lnSpc>
                <a:spcPct val="100000"/>
              </a:lnSpc>
              <a:spcBef>
                <a:spcPts val="0"/>
              </a:spcBef>
              <a:spcAft>
                <a:spcPts val="0"/>
              </a:spcAft>
              <a:buSzPts val="1600"/>
              <a:buChar char="□"/>
              <a:defRPr sz="1600"/>
            </a:lvl4pPr>
            <a:lvl5pPr marL="2286000" lvl="4" indent="-330200" algn="l">
              <a:lnSpc>
                <a:spcPct val="100000"/>
              </a:lnSpc>
              <a:spcBef>
                <a:spcPts val="0"/>
              </a:spcBef>
              <a:spcAft>
                <a:spcPts val="0"/>
              </a:spcAft>
              <a:buSzPts val="1600"/>
              <a:buChar char="○"/>
              <a:defRPr sz="1600"/>
            </a:lvl5pPr>
            <a:lvl6pPr marL="2743200" lvl="5" indent="-330200" algn="l">
              <a:lnSpc>
                <a:spcPct val="100000"/>
              </a:lnSpc>
              <a:spcBef>
                <a:spcPts val="0"/>
              </a:spcBef>
              <a:spcAft>
                <a:spcPts val="0"/>
              </a:spcAft>
              <a:buSzPts val="1600"/>
              <a:buChar char="■"/>
              <a:defRPr sz="1600"/>
            </a:lvl6pPr>
            <a:lvl7pPr marL="3200400" lvl="6" indent="-330200" algn="l">
              <a:lnSpc>
                <a:spcPct val="100000"/>
              </a:lnSpc>
              <a:spcBef>
                <a:spcPts val="0"/>
              </a:spcBef>
              <a:spcAft>
                <a:spcPts val="0"/>
              </a:spcAft>
              <a:buSzPts val="1600"/>
              <a:buChar char="●"/>
              <a:defRPr sz="1600"/>
            </a:lvl7pPr>
            <a:lvl8pPr marL="3657600" lvl="7" indent="-330200" algn="l">
              <a:lnSpc>
                <a:spcPct val="100000"/>
              </a:lnSpc>
              <a:spcBef>
                <a:spcPts val="0"/>
              </a:spcBef>
              <a:spcAft>
                <a:spcPts val="0"/>
              </a:spcAft>
              <a:buSzPts val="1600"/>
              <a:buChar char="○"/>
              <a:defRPr sz="1600"/>
            </a:lvl8pPr>
            <a:lvl9pPr marL="4114800" lvl="8" indent="-330200" algn="l">
              <a:lnSpc>
                <a:spcPct val="100000"/>
              </a:lnSpc>
              <a:spcBef>
                <a:spcPts val="0"/>
              </a:spcBef>
              <a:spcAft>
                <a:spcPts val="0"/>
              </a:spcAft>
              <a:buSzPts val="1600"/>
              <a:buChar char="■"/>
              <a:defRPr sz="1600"/>
            </a:lvl9pPr>
          </a:lstStyle>
          <a:p>
            <a:endParaRPr/>
          </a:p>
        </p:txBody>
      </p:sp>
      <p:sp>
        <p:nvSpPr>
          <p:cNvPr id="50" name="Google Shape;50;p38"/>
          <p:cNvSpPr txBox="1">
            <a:spLocks noGrp="1"/>
          </p:cNvSpPr>
          <p:nvPr>
            <p:ph type="body" idx="2"/>
          </p:nvPr>
        </p:nvSpPr>
        <p:spPr>
          <a:xfrm>
            <a:off x="4680228" y="2312925"/>
            <a:ext cx="3594600" cy="21333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600"/>
              </a:spcBef>
              <a:spcAft>
                <a:spcPts val="0"/>
              </a:spcAft>
              <a:buSzPts val="1600"/>
              <a:buFont typeface="Noto Sans Symbols"/>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30200" algn="l">
              <a:lnSpc>
                <a:spcPct val="100000"/>
              </a:lnSpc>
              <a:spcBef>
                <a:spcPts val="0"/>
              </a:spcBef>
              <a:spcAft>
                <a:spcPts val="0"/>
              </a:spcAft>
              <a:buSzPts val="1600"/>
              <a:buChar char="□"/>
              <a:defRPr sz="1600"/>
            </a:lvl4pPr>
            <a:lvl5pPr marL="2286000" lvl="4" indent="-330200" algn="l">
              <a:lnSpc>
                <a:spcPct val="100000"/>
              </a:lnSpc>
              <a:spcBef>
                <a:spcPts val="0"/>
              </a:spcBef>
              <a:spcAft>
                <a:spcPts val="0"/>
              </a:spcAft>
              <a:buSzPts val="1600"/>
              <a:buChar char="○"/>
              <a:defRPr sz="1600"/>
            </a:lvl5pPr>
            <a:lvl6pPr marL="2743200" lvl="5" indent="-330200" algn="l">
              <a:lnSpc>
                <a:spcPct val="100000"/>
              </a:lnSpc>
              <a:spcBef>
                <a:spcPts val="0"/>
              </a:spcBef>
              <a:spcAft>
                <a:spcPts val="0"/>
              </a:spcAft>
              <a:buSzPts val="1600"/>
              <a:buChar char="■"/>
              <a:defRPr sz="1600"/>
            </a:lvl6pPr>
            <a:lvl7pPr marL="3200400" lvl="6" indent="-330200" algn="l">
              <a:lnSpc>
                <a:spcPct val="100000"/>
              </a:lnSpc>
              <a:spcBef>
                <a:spcPts val="0"/>
              </a:spcBef>
              <a:spcAft>
                <a:spcPts val="0"/>
              </a:spcAft>
              <a:buSzPts val="1600"/>
              <a:buChar char="●"/>
              <a:defRPr sz="1600"/>
            </a:lvl7pPr>
            <a:lvl8pPr marL="3657600" lvl="7" indent="-330200" algn="l">
              <a:lnSpc>
                <a:spcPct val="100000"/>
              </a:lnSpc>
              <a:spcBef>
                <a:spcPts val="0"/>
              </a:spcBef>
              <a:spcAft>
                <a:spcPts val="0"/>
              </a:spcAft>
              <a:buSzPts val="1600"/>
              <a:buChar char="○"/>
              <a:defRPr sz="1600"/>
            </a:lvl8pPr>
            <a:lvl9pPr marL="4114800" lvl="8" indent="-330200" algn="l">
              <a:lnSpc>
                <a:spcPct val="100000"/>
              </a:lnSpc>
              <a:spcBef>
                <a:spcPts val="0"/>
              </a:spcBef>
              <a:spcAft>
                <a:spcPts val="0"/>
              </a:spcAft>
              <a:buSzPts val="1600"/>
              <a:buChar char="■"/>
              <a:defRPr sz="1600"/>
            </a:lvl9pPr>
          </a:lstStyle>
          <a:p>
            <a:endParaRPr/>
          </a:p>
        </p:txBody>
      </p:sp>
      <p:sp>
        <p:nvSpPr>
          <p:cNvPr id="51" name="Google Shape;51;p38"/>
          <p:cNvSpPr txBox="1">
            <a:spLocks noGrp="1"/>
          </p:cNvSpPr>
          <p:nvPr>
            <p:ph type="sldNum" idx="12"/>
          </p:nvPr>
        </p:nvSpPr>
        <p:spPr>
          <a:xfrm>
            <a:off x="185082" y="4604227"/>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6974947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52"/>
        <p:cNvGrpSpPr/>
        <p:nvPr/>
      </p:nvGrpSpPr>
      <p:grpSpPr>
        <a:xfrm>
          <a:off x="0" y="0"/>
          <a:ext cx="0" cy="0"/>
          <a:chOff x="0" y="0"/>
          <a:chExt cx="0" cy="0"/>
        </a:xfrm>
      </p:grpSpPr>
      <p:sp>
        <p:nvSpPr>
          <p:cNvPr id="53" name="Google Shape;53;p39"/>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39"/>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5" name="Google Shape;55;p39"/>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6" name="Google Shape;56;p39"/>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448077283"/>
      </p:ext>
    </p:extLst>
  </p:cSld>
  <p:clrMapOvr>
    <a:masterClrMapping/>
  </p:clrMapOvr>
  <p:transition>
    <p:fade thruBlk="1"/>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57"/>
        <p:cNvGrpSpPr/>
        <p:nvPr/>
      </p:nvGrpSpPr>
      <p:grpSpPr>
        <a:xfrm>
          <a:off x="0" y="0"/>
          <a:ext cx="0" cy="0"/>
          <a:chOff x="0" y="0"/>
          <a:chExt cx="0" cy="0"/>
        </a:xfrm>
      </p:grpSpPr>
      <p:sp>
        <p:nvSpPr>
          <p:cNvPr id="58" name="Google Shape;58;p40"/>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40"/>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0" name="Google Shape;60;p40"/>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1" name="Google Shape;61;p4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2" name="Google Shape;62;p40"/>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728553478"/>
      </p:ext>
    </p:extLst>
  </p:cSld>
  <p:clrMapOvr>
    <a:masterClrMapping/>
  </p:clrMapOvr>
  <p:transition>
    <p:fade thruBlk="1"/>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63"/>
        <p:cNvGrpSpPr/>
        <p:nvPr/>
      </p:nvGrpSpPr>
      <p:grpSpPr>
        <a:xfrm>
          <a:off x="0" y="0"/>
          <a:ext cx="0" cy="0"/>
          <a:chOff x="0" y="0"/>
          <a:chExt cx="0" cy="0"/>
        </a:xfrm>
      </p:grpSpPr>
      <p:sp>
        <p:nvSpPr>
          <p:cNvPr id="64" name="Google Shape;64;p41"/>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41"/>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6" name="Google Shape;66;p41"/>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7" name="Google Shape;67;p4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8" name="Google Shape;68;p41"/>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411868788"/>
      </p:ext>
    </p:extLst>
  </p:cSld>
  <p:clrMapOvr>
    <a:masterClrMapping/>
  </p:clrMapOvr>
  <p:transition>
    <p:fade thruBlk="1"/>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69"/>
        <p:cNvGrpSpPr/>
        <p:nvPr/>
      </p:nvGrpSpPr>
      <p:grpSpPr>
        <a:xfrm>
          <a:off x="0" y="0"/>
          <a:ext cx="0" cy="0"/>
          <a:chOff x="0" y="0"/>
          <a:chExt cx="0" cy="0"/>
        </a:xfrm>
      </p:grpSpPr>
      <p:sp>
        <p:nvSpPr>
          <p:cNvPr id="70" name="Google Shape;70;p42"/>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42"/>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2" name="Google Shape;72;p42"/>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3" name="Google Shape;73;p4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74" name="Google Shape;74;p42"/>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5" name="Google Shape;75;p42"/>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903045771"/>
      </p:ext>
    </p:extLst>
  </p:cSld>
  <p:clrMapOvr>
    <a:masterClrMapping/>
  </p:clrMapOvr>
  <p:transition>
    <p:fade thruBlk="1"/>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76"/>
        <p:cNvGrpSpPr/>
        <p:nvPr/>
      </p:nvGrpSpPr>
      <p:grpSpPr>
        <a:xfrm>
          <a:off x="0" y="0"/>
          <a:ext cx="0" cy="0"/>
          <a:chOff x="0" y="0"/>
          <a:chExt cx="0" cy="0"/>
        </a:xfrm>
      </p:grpSpPr>
      <p:sp>
        <p:nvSpPr>
          <p:cNvPr id="77" name="Google Shape;77;p43"/>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43"/>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9" name="Google Shape;79;p43"/>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0" name="Google Shape;80;p43"/>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81" name="Google Shape;81;p43"/>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2" name="Google Shape;82;p4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562125752"/>
      </p:ext>
    </p:extLst>
  </p:cSld>
  <p:clrMapOvr>
    <a:masterClrMapping/>
  </p:clrMapOvr>
  <p:transition>
    <p:fade thruBlk="1"/>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1"/>
        <p:cNvGrpSpPr/>
        <p:nvPr/>
      </p:nvGrpSpPr>
      <p:grpSpPr>
        <a:xfrm>
          <a:off x="0" y="0"/>
          <a:ext cx="0" cy="0"/>
          <a:chOff x="0" y="0"/>
          <a:chExt cx="0" cy="0"/>
        </a:xfrm>
      </p:grpSpPr>
      <p:sp>
        <p:nvSpPr>
          <p:cNvPr id="12" name="Google Shape;12;p31"/>
          <p:cNvSpPr txBox="1">
            <a:spLocks noGrp="1"/>
          </p:cNvSpPr>
          <p:nvPr>
            <p:ph type="ctrTitle"/>
          </p:nvPr>
        </p:nvSpPr>
        <p:spPr>
          <a:xfrm>
            <a:off x="1048724" y="3058625"/>
            <a:ext cx="5998997"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extLst>
      <p:ext uri="{BB962C8B-B14F-4D97-AF65-F5344CB8AC3E}">
        <p14:creationId xmlns:p14="http://schemas.microsoft.com/office/powerpoint/2010/main" val="12042507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3"/>
        <p:cNvGrpSpPr/>
        <p:nvPr/>
      </p:nvGrpSpPr>
      <p:grpSpPr>
        <a:xfrm>
          <a:off x="0" y="0"/>
          <a:ext cx="0" cy="0"/>
          <a:chOff x="0" y="0"/>
          <a:chExt cx="0" cy="0"/>
        </a:xfrm>
      </p:grpSpPr>
      <p:sp>
        <p:nvSpPr>
          <p:cNvPr id="14" name="Google Shape;14;p30"/>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30"/>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 name="Google Shape;16;p30"/>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408028622"/>
      </p:ext>
    </p:extLst>
  </p:cSld>
  <p:clrMapOvr>
    <a:masterClrMapping/>
  </p:clrMapOvr>
  <p:transition>
    <p:fade thruBlk="1"/>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7"/>
        <p:cNvGrpSpPr/>
        <p:nvPr/>
      </p:nvGrpSpPr>
      <p:grpSpPr>
        <a:xfrm>
          <a:off x="0" y="0"/>
          <a:ext cx="0" cy="0"/>
          <a:chOff x="0" y="0"/>
          <a:chExt cx="0" cy="0"/>
        </a:xfrm>
      </p:grpSpPr>
      <p:sp>
        <p:nvSpPr>
          <p:cNvPr id="18" name="Google Shape;18;p32"/>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2"/>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 name="Google Shape;20;p32"/>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3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997543141"/>
      </p:ext>
    </p:extLst>
  </p:cSld>
  <p:clrMapOvr>
    <a:masterClrMapping/>
  </p:clrMapOvr>
  <p:transition>
    <p:fade thruBlk="1"/>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matchingName="Blank reverse">
  <p:cSld name="Blank reverse">
    <p:bg>
      <p:bgPr>
        <a:solidFill>
          <a:srgbClr val="0B4860"/>
        </a:solidFill>
        <a:effectLst/>
      </p:bgPr>
    </p:bg>
    <p:spTree>
      <p:nvGrpSpPr>
        <p:cNvPr id="1" name="Shape 22"/>
        <p:cNvGrpSpPr/>
        <p:nvPr/>
      </p:nvGrpSpPr>
      <p:grpSpPr>
        <a:xfrm>
          <a:off x="0" y="0"/>
          <a:ext cx="0" cy="0"/>
          <a:chOff x="0" y="0"/>
          <a:chExt cx="0" cy="0"/>
        </a:xfrm>
      </p:grpSpPr>
      <p:sp>
        <p:nvSpPr>
          <p:cNvPr id="23" name="Google Shape;23;p35"/>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25978174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8"/>
        <p:cNvGrpSpPr/>
        <p:nvPr/>
      </p:nvGrpSpPr>
      <p:grpSpPr>
        <a:xfrm>
          <a:off x="0" y="0"/>
          <a:ext cx="0" cy="0"/>
          <a:chOff x="0" y="0"/>
          <a:chExt cx="0" cy="0"/>
        </a:xfrm>
      </p:grpSpPr>
      <p:sp>
        <p:nvSpPr>
          <p:cNvPr id="19" name="Google Shape;19;p41"/>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41"/>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41"/>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29"/>
        <p:cNvGrpSpPr/>
        <p:nvPr/>
      </p:nvGrpSpPr>
      <p:grpSpPr>
        <a:xfrm>
          <a:off x="0" y="0"/>
          <a:ext cx="0" cy="0"/>
          <a:chOff x="0" y="0"/>
          <a:chExt cx="0" cy="0"/>
        </a:xfrm>
      </p:grpSpPr>
      <p:sp>
        <p:nvSpPr>
          <p:cNvPr id="30" name="Google Shape;30;p33"/>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33"/>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2" name="Google Shape;32;p3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3" name="Google Shape;33;p33"/>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4" name="Google Shape;34;p33"/>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995381214"/>
      </p:ext>
    </p:extLst>
  </p:cSld>
  <p:clrMapOvr>
    <a:masterClrMapping/>
  </p:clrMapOvr>
  <p:transition>
    <p:fade thruBlk="1"/>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35"/>
        <p:cNvGrpSpPr/>
        <p:nvPr/>
      </p:nvGrpSpPr>
      <p:grpSpPr>
        <a:xfrm>
          <a:off x="0" y="0"/>
          <a:ext cx="0" cy="0"/>
          <a:chOff x="0" y="0"/>
          <a:chExt cx="0" cy="0"/>
        </a:xfrm>
      </p:grpSpPr>
      <p:sp>
        <p:nvSpPr>
          <p:cNvPr id="36" name="Google Shape;36;p34"/>
          <p:cNvSpPr txBox="1">
            <a:spLocks noGrp="1"/>
          </p:cNvSpPr>
          <p:nvPr>
            <p:ph type="title"/>
          </p:nvPr>
        </p:nvSpPr>
        <p:spPr>
          <a:xfrm>
            <a:off x="641785" y="508171"/>
            <a:ext cx="7873565"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34"/>
          <p:cNvSpPr txBox="1">
            <a:spLocks noGrp="1"/>
          </p:cNvSpPr>
          <p:nvPr>
            <p:ph type="body" idx="1"/>
          </p:nvPr>
        </p:nvSpPr>
        <p:spPr>
          <a:xfrm>
            <a:off x="628649"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8" name="Google Shape;38;p34"/>
          <p:cNvSpPr txBox="1">
            <a:spLocks noGrp="1"/>
          </p:cNvSpPr>
          <p:nvPr>
            <p:ph type="body" idx="2"/>
          </p:nvPr>
        </p:nvSpPr>
        <p:spPr>
          <a:xfrm>
            <a:off x="628649"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9" name="Google Shape;39;p3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0" name="Google Shape;40;p34"/>
          <p:cNvSpPr txBox="1">
            <a:spLocks noGrp="1"/>
          </p:cNvSpPr>
          <p:nvPr>
            <p:ph type="body" idx="3"/>
          </p:nvPr>
        </p:nvSpPr>
        <p:spPr>
          <a:xfrm>
            <a:off x="4744687"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1" name="Google Shape;41;p34"/>
          <p:cNvSpPr txBox="1">
            <a:spLocks noGrp="1"/>
          </p:cNvSpPr>
          <p:nvPr>
            <p:ph type="body" idx="4"/>
          </p:nvPr>
        </p:nvSpPr>
        <p:spPr>
          <a:xfrm>
            <a:off x="4744687"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433799574"/>
      </p:ext>
    </p:extLst>
  </p:cSld>
  <p:clrMapOvr>
    <a:masterClrMapping/>
  </p:clrMapOvr>
  <p:transition>
    <p:fade thruBlk="1"/>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42"/>
        <p:cNvGrpSpPr/>
        <p:nvPr/>
      </p:nvGrpSpPr>
      <p:grpSpPr>
        <a:xfrm>
          <a:off x="0" y="0"/>
          <a:ext cx="0" cy="0"/>
          <a:chOff x="0" y="0"/>
          <a:chExt cx="0" cy="0"/>
        </a:xfrm>
      </p:grpSpPr>
      <p:sp>
        <p:nvSpPr>
          <p:cNvPr id="43" name="Google Shape;43;p39"/>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39"/>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5" name="Google Shape;45;p39"/>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6" name="Google Shape;46;p39"/>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654433093"/>
      </p:ext>
    </p:extLst>
  </p:cSld>
  <p:clrMapOvr>
    <a:masterClrMapping/>
  </p:clrMapOvr>
  <p:transition>
    <p:fade thruBlk="1"/>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47"/>
        <p:cNvGrpSpPr/>
        <p:nvPr/>
      </p:nvGrpSpPr>
      <p:grpSpPr>
        <a:xfrm>
          <a:off x="0" y="0"/>
          <a:ext cx="0" cy="0"/>
          <a:chOff x="0" y="0"/>
          <a:chExt cx="0" cy="0"/>
        </a:xfrm>
      </p:grpSpPr>
      <p:sp>
        <p:nvSpPr>
          <p:cNvPr id="48" name="Google Shape;48;p40"/>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40"/>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0" name="Google Shape;50;p40"/>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1" name="Google Shape;51;p4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2" name="Google Shape;52;p40"/>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618380557"/>
      </p:ext>
    </p:extLst>
  </p:cSld>
  <p:clrMapOvr>
    <a:masterClrMapping/>
  </p:clrMapOvr>
  <p:transition>
    <p:fade thruBlk="1"/>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53"/>
        <p:cNvGrpSpPr/>
        <p:nvPr/>
      </p:nvGrpSpPr>
      <p:grpSpPr>
        <a:xfrm>
          <a:off x="0" y="0"/>
          <a:ext cx="0" cy="0"/>
          <a:chOff x="0" y="0"/>
          <a:chExt cx="0" cy="0"/>
        </a:xfrm>
      </p:grpSpPr>
      <p:sp>
        <p:nvSpPr>
          <p:cNvPr id="54" name="Google Shape;54;p41"/>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41"/>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6" name="Google Shape;56;p41"/>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7" name="Google Shape;57;p4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8" name="Google Shape;58;p41"/>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881801175"/>
      </p:ext>
    </p:extLst>
  </p:cSld>
  <p:clrMapOvr>
    <a:masterClrMapping/>
  </p:clrMapOvr>
  <p:transition>
    <p:fade thruBlk="1"/>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59"/>
        <p:cNvGrpSpPr/>
        <p:nvPr/>
      </p:nvGrpSpPr>
      <p:grpSpPr>
        <a:xfrm>
          <a:off x="0" y="0"/>
          <a:ext cx="0" cy="0"/>
          <a:chOff x="0" y="0"/>
          <a:chExt cx="0" cy="0"/>
        </a:xfrm>
      </p:grpSpPr>
      <p:sp>
        <p:nvSpPr>
          <p:cNvPr id="60" name="Google Shape;60;p42"/>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42"/>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2" name="Google Shape;62;p42"/>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3" name="Google Shape;63;p4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4" name="Google Shape;64;p42"/>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5" name="Google Shape;65;p42"/>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750693434"/>
      </p:ext>
    </p:extLst>
  </p:cSld>
  <p:clrMapOvr>
    <a:masterClrMapping/>
  </p:clrMapOvr>
  <p:transition>
    <p:fade thruBlk="1"/>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66"/>
        <p:cNvGrpSpPr/>
        <p:nvPr/>
      </p:nvGrpSpPr>
      <p:grpSpPr>
        <a:xfrm>
          <a:off x="0" y="0"/>
          <a:ext cx="0" cy="0"/>
          <a:chOff x="0" y="0"/>
          <a:chExt cx="0" cy="0"/>
        </a:xfrm>
      </p:grpSpPr>
      <p:sp>
        <p:nvSpPr>
          <p:cNvPr id="67" name="Google Shape;67;p43"/>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43"/>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69" name="Google Shape;69;p43"/>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0" name="Google Shape;70;p43"/>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1" name="Google Shape;71;p43"/>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2" name="Google Shape;72;p4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215425051"/>
      </p:ext>
    </p:extLst>
  </p:cSld>
  <p:clrMapOvr>
    <a:masterClrMapping/>
  </p:clrMapOvr>
  <p:transition>
    <p:fade thruBlk="1"/>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3"/>
        <p:cNvGrpSpPr/>
        <p:nvPr/>
      </p:nvGrpSpPr>
      <p:grpSpPr>
        <a:xfrm>
          <a:off x="0" y="0"/>
          <a:ext cx="0" cy="0"/>
          <a:chOff x="0" y="0"/>
          <a:chExt cx="0" cy="0"/>
        </a:xfrm>
      </p:grpSpPr>
      <p:sp>
        <p:nvSpPr>
          <p:cNvPr id="74" name="Google Shape;74;g7372b59db7_0_241"/>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75" name="Google Shape;75;g7372b59db7_0_241"/>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76" name="Google Shape;76;g7372b59db7_0_241"/>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7412553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3"/>
        <p:cNvGrpSpPr/>
        <p:nvPr/>
      </p:nvGrpSpPr>
      <p:grpSpPr>
        <a:xfrm>
          <a:off x="0" y="0"/>
          <a:ext cx="0" cy="0"/>
          <a:chOff x="0" y="0"/>
          <a:chExt cx="0" cy="0"/>
        </a:xfrm>
      </p:grpSpPr>
      <p:sp>
        <p:nvSpPr>
          <p:cNvPr id="14" name="Google Shape;14;p32"/>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32"/>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 name="Google Shape;16;p32"/>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012848100"/>
      </p:ext>
    </p:extLst>
  </p:cSld>
  <p:clrMapOvr>
    <a:masterClrMapping/>
  </p:clrMapOvr>
  <p:transition>
    <p:fade thruBlk="1"/>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7"/>
        <p:cNvGrpSpPr/>
        <p:nvPr/>
      </p:nvGrpSpPr>
      <p:grpSpPr>
        <a:xfrm>
          <a:off x="0" y="0"/>
          <a:ext cx="0" cy="0"/>
          <a:chOff x="0" y="0"/>
          <a:chExt cx="0" cy="0"/>
        </a:xfrm>
      </p:grpSpPr>
      <p:sp>
        <p:nvSpPr>
          <p:cNvPr id="18" name="Google Shape;18;p33"/>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3"/>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 name="Google Shape;20;p33"/>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33"/>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003293958"/>
      </p:ext>
    </p:extLst>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22"/>
        <p:cNvGrpSpPr/>
        <p:nvPr/>
      </p:nvGrpSpPr>
      <p:grpSpPr>
        <a:xfrm>
          <a:off x="0" y="0"/>
          <a:ext cx="0" cy="0"/>
          <a:chOff x="0" y="0"/>
          <a:chExt cx="0" cy="0"/>
        </a:xfrm>
      </p:grpSpPr>
      <p:sp>
        <p:nvSpPr>
          <p:cNvPr id="23" name="Google Shape;23;p42"/>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42"/>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5" name="Google Shape;25;p4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6" name="Google Shape;26;p42"/>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7" name="Google Shape;27;p42"/>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Blank reverse">
  <p:cSld name="Blank reverse">
    <p:bg>
      <p:bgPr>
        <a:solidFill>
          <a:srgbClr val="0B4860"/>
        </a:solidFill>
        <a:effectLst/>
      </p:bgPr>
    </p:bg>
    <p:spTree>
      <p:nvGrpSpPr>
        <p:cNvPr id="1" name="Shape 22"/>
        <p:cNvGrpSpPr/>
        <p:nvPr/>
      </p:nvGrpSpPr>
      <p:grpSpPr>
        <a:xfrm>
          <a:off x="0" y="0"/>
          <a:ext cx="0" cy="0"/>
          <a:chOff x="0" y="0"/>
          <a:chExt cx="0" cy="0"/>
        </a:xfrm>
      </p:grpSpPr>
      <p:sp>
        <p:nvSpPr>
          <p:cNvPr id="23" name="Google Shape;23;p34"/>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88479127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39"/>
        <p:cNvGrpSpPr/>
        <p:nvPr/>
      </p:nvGrpSpPr>
      <p:grpSpPr>
        <a:xfrm>
          <a:off x="0" y="0"/>
          <a:ext cx="0" cy="0"/>
          <a:chOff x="0" y="0"/>
          <a:chExt cx="0" cy="0"/>
        </a:xfrm>
      </p:grpSpPr>
      <p:sp>
        <p:nvSpPr>
          <p:cNvPr id="40" name="Google Shape;40;p38"/>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p38"/>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2" name="Google Shape;42;p38"/>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3" name="Google Shape;43;p38"/>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4" name="Google Shape;44;p38"/>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868106291"/>
      </p:ext>
    </p:extLst>
  </p:cSld>
  <p:clrMapOvr>
    <a:masterClrMapping/>
  </p:clrMapOvr>
  <p:transition>
    <p:fade thruBlk="1"/>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45"/>
        <p:cNvGrpSpPr/>
        <p:nvPr/>
      </p:nvGrpSpPr>
      <p:grpSpPr>
        <a:xfrm>
          <a:off x="0" y="0"/>
          <a:ext cx="0" cy="0"/>
          <a:chOff x="0" y="0"/>
          <a:chExt cx="0" cy="0"/>
        </a:xfrm>
      </p:grpSpPr>
      <p:sp>
        <p:nvSpPr>
          <p:cNvPr id="46" name="Google Shape;46;p39"/>
          <p:cNvSpPr txBox="1">
            <a:spLocks noGrp="1"/>
          </p:cNvSpPr>
          <p:nvPr>
            <p:ph type="title"/>
          </p:nvPr>
        </p:nvSpPr>
        <p:spPr>
          <a:xfrm>
            <a:off x="641785" y="508171"/>
            <a:ext cx="7873565"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39"/>
          <p:cNvSpPr txBox="1">
            <a:spLocks noGrp="1"/>
          </p:cNvSpPr>
          <p:nvPr>
            <p:ph type="body" idx="1"/>
          </p:nvPr>
        </p:nvSpPr>
        <p:spPr>
          <a:xfrm>
            <a:off x="628649"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8" name="Google Shape;48;p39"/>
          <p:cNvSpPr txBox="1">
            <a:spLocks noGrp="1"/>
          </p:cNvSpPr>
          <p:nvPr>
            <p:ph type="body" idx="2"/>
          </p:nvPr>
        </p:nvSpPr>
        <p:spPr>
          <a:xfrm>
            <a:off x="628649"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9" name="Google Shape;49;p3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0" name="Google Shape;50;p39"/>
          <p:cNvSpPr txBox="1">
            <a:spLocks noGrp="1"/>
          </p:cNvSpPr>
          <p:nvPr>
            <p:ph type="body" idx="3"/>
          </p:nvPr>
        </p:nvSpPr>
        <p:spPr>
          <a:xfrm>
            <a:off x="4744687"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1" name="Google Shape;51;p39"/>
          <p:cNvSpPr txBox="1">
            <a:spLocks noGrp="1"/>
          </p:cNvSpPr>
          <p:nvPr>
            <p:ph type="body" idx="4"/>
          </p:nvPr>
        </p:nvSpPr>
        <p:spPr>
          <a:xfrm>
            <a:off x="4744687"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4194900075"/>
      </p:ext>
    </p:extLst>
  </p:cSld>
  <p:clrMapOvr>
    <a:masterClrMapping/>
  </p:clrMapOvr>
  <p:transition>
    <p:fade thruBlk="1"/>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52"/>
        <p:cNvGrpSpPr/>
        <p:nvPr/>
      </p:nvGrpSpPr>
      <p:grpSpPr>
        <a:xfrm>
          <a:off x="0" y="0"/>
          <a:ext cx="0" cy="0"/>
          <a:chOff x="0" y="0"/>
          <a:chExt cx="0" cy="0"/>
        </a:xfrm>
      </p:grpSpPr>
      <p:sp>
        <p:nvSpPr>
          <p:cNvPr id="53" name="Google Shape;53;p40"/>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40"/>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5" name="Google Shape;55;p40"/>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6" name="Google Shape;56;p40"/>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804050314"/>
      </p:ext>
    </p:extLst>
  </p:cSld>
  <p:clrMapOvr>
    <a:masterClrMapping/>
  </p:clrMapOvr>
  <p:transition>
    <p:fade thruBlk="1"/>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57"/>
        <p:cNvGrpSpPr/>
        <p:nvPr/>
      </p:nvGrpSpPr>
      <p:grpSpPr>
        <a:xfrm>
          <a:off x="0" y="0"/>
          <a:ext cx="0" cy="0"/>
          <a:chOff x="0" y="0"/>
          <a:chExt cx="0" cy="0"/>
        </a:xfrm>
      </p:grpSpPr>
      <p:sp>
        <p:nvSpPr>
          <p:cNvPr id="58" name="Google Shape;58;p41"/>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41"/>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0" name="Google Shape;60;p41"/>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1" name="Google Shape;61;p4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2" name="Google Shape;62;p41"/>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006603280"/>
      </p:ext>
    </p:extLst>
  </p:cSld>
  <p:clrMapOvr>
    <a:masterClrMapping/>
  </p:clrMapOvr>
  <p:transition>
    <p:fade thruBlk="1"/>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63"/>
        <p:cNvGrpSpPr/>
        <p:nvPr/>
      </p:nvGrpSpPr>
      <p:grpSpPr>
        <a:xfrm>
          <a:off x="0" y="0"/>
          <a:ext cx="0" cy="0"/>
          <a:chOff x="0" y="0"/>
          <a:chExt cx="0" cy="0"/>
        </a:xfrm>
      </p:grpSpPr>
      <p:sp>
        <p:nvSpPr>
          <p:cNvPr id="64" name="Google Shape;64;p42"/>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42"/>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6" name="Google Shape;66;p42"/>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7" name="Google Shape;67;p4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8" name="Google Shape;68;p42"/>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350845189"/>
      </p:ext>
    </p:extLst>
  </p:cSld>
  <p:clrMapOvr>
    <a:masterClrMapping/>
  </p:clrMapOvr>
  <p:transition>
    <p:fade thruBlk="1"/>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69"/>
        <p:cNvGrpSpPr/>
        <p:nvPr/>
      </p:nvGrpSpPr>
      <p:grpSpPr>
        <a:xfrm>
          <a:off x="0" y="0"/>
          <a:ext cx="0" cy="0"/>
          <a:chOff x="0" y="0"/>
          <a:chExt cx="0" cy="0"/>
        </a:xfrm>
      </p:grpSpPr>
      <p:sp>
        <p:nvSpPr>
          <p:cNvPr id="70" name="Google Shape;70;p43"/>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43"/>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2" name="Google Shape;72;p43"/>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3" name="Google Shape;73;p4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74" name="Google Shape;74;p43"/>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5" name="Google Shape;75;p43"/>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819432562"/>
      </p:ext>
    </p:extLst>
  </p:cSld>
  <p:clrMapOvr>
    <a:masterClrMapping/>
  </p:clrMapOvr>
  <p:transition>
    <p:fade thruBlk="1"/>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76"/>
        <p:cNvGrpSpPr/>
        <p:nvPr/>
      </p:nvGrpSpPr>
      <p:grpSpPr>
        <a:xfrm>
          <a:off x="0" y="0"/>
          <a:ext cx="0" cy="0"/>
          <a:chOff x="0" y="0"/>
          <a:chExt cx="0" cy="0"/>
        </a:xfrm>
      </p:grpSpPr>
      <p:sp>
        <p:nvSpPr>
          <p:cNvPr id="77" name="Google Shape;77;p44"/>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44"/>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9" name="Google Shape;79;p44"/>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0" name="Google Shape;80;p44"/>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81" name="Google Shape;81;p44"/>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2" name="Google Shape;82;p4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829441546"/>
      </p:ext>
    </p:extLst>
  </p:cSld>
  <p:clrMapOvr>
    <a:masterClrMapping/>
  </p:clrMapOvr>
  <p:transition>
    <p:fade thruBlk="1"/>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7"/>
        <p:cNvGrpSpPr/>
        <p:nvPr/>
      </p:nvGrpSpPr>
      <p:grpSpPr>
        <a:xfrm>
          <a:off x="0" y="0"/>
          <a:ext cx="0" cy="0"/>
          <a:chOff x="0" y="0"/>
          <a:chExt cx="0" cy="0"/>
        </a:xfrm>
      </p:grpSpPr>
      <p:sp>
        <p:nvSpPr>
          <p:cNvPr id="18" name="Google Shape;18;p32"/>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2"/>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 name="Google Shape;20;p32"/>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3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678038826"/>
      </p:ext>
    </p:extLst>
  </p:cSld>
  <p:clrMapOvr>
    <a:masterClrMapping/>
  </p:clrMapOvr>
  <p:transition>
    <p:fade thruBlk="1"/>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Blank reverse">
  <p:cSld name="Blank reverse">
    <p:bg>
      <p:bgPr>
        <a:solidFill>
          <a:srgbClr val="0B4860"/>
        </a:solidFill>
        <a:effectLst/>
      </p:bgPr>
    </p:bg>
    <p:spTree>
      <p:nvGrpSpPr>
        <p:cNvPr id="1" name="Shape 29"/>
        <p:cNvGrpSpPr/>
        <p:nvPr/>
      </p:nvGrpSpPr>
      <p:grpSpPr>
        <a:xfrm>
          <a:off x="0" y="0"/>
          <a:ext cx="0" cy="0"/>
          <a:chOff x="0" y="0"/>
          <a:chExt cx="0" cy="0"/>
        </a:xfrm>
      </p:grpSpPr>
      <p:sp>
        <p:nvSpPr>
          <p:cNvPr id="30" name="Google Shape;30;p35"/>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5348383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reverse">
  <p:cSld name="BLANK_1">
    <p:bg>
      <p:bgPr>
        <a:solidFill>
          <a:srgbClr val="0B4860"/>
        </a:solidFill>
        <a:effectLst/>
      </p:bgPr>
    </p:bg>
    <p:spTree>
      <p:nvGrpSpPr>
        <p:cNvPr id="1" name="Shape 28"/>
        <p:cNvGrpSpPr/>
        <p:nvPr/>
      </p:nvGrpSpPr>
      <p:grpSpPr>
        <a:xfrm>
          <a:off x="0" y="0"/>
          <a:ext cx="0" cy="0"/>
          <a:chOff x="0" y="0"/>
          <a:chExt cx="0" cy="0"/>
        </a:xfrm>
      </p:grpSpPr>
      <p:sp>
        <p:nvSpPr>
          <p:cNvPr id="29" name="Google Shape;29;p43"/>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36"/>
        <p:cNvGrpSpPr/>
        <p:nvPr/>
      </p:nvGrpSpPr>
      <p:grpSpPr>
        <a:xfrm>
          <a:off x="0" y="0"/>
          <a:ext cx="0" cy="0"/>
          <a:chOff x="0" y="0"/>
          <a:chExt cx="0" cy="0"/>
        </a:xfrm>
      </p:grpSpPr>
      <p:sp>
        <p:nvSpPr>
          <p:cNvPr id="37" name="Google Shape;37;p33"/>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33"/>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9" name="Google Shape;39;p3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0" name="Google Shape;40;p33"/>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1" name="Google Shape;41;p33"/>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738127987"/>
      </p:ext>
    </p:extLst>
  </p:cSld>
  <p:clrMapOvr>
    <a:masterClrMapping/>
  </p:clrMapOvr>
  <p:transition>
    <p:fade thruBlk="1"/>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42"/>
        <p:cNvGrpSpPr/>
        <p:nvPr/>
      </p:nvGrpSpPr>
      <p:grpSpPr>
        <a:xfrm>
          <a:off x="0" y="0"/>
          <a:ext cx="0" cy="0"/>
          <a:chOff x="0" y="0"/>
          <a:chExt cx="0" cy="0"/>
        </a:xfrm>
      </p:grpSpPr>
      <p:sp>
        <p:nvSpPr>
          <p:cNvPr id="43" name="Google Shape;43;p39"/>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39"/>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5" name="Google Shape;45;p39"/>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6" name="Google Shape;46;p39"/>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898664920"/>
      </p:ext>
    </p:extLst>
  </p:cSld>
  <p:clrMapOvr>
    <a:masterClrMapping/>
  </p:clrMapOvr>
  <p:transition>
    <p:fade thruBlk="1"/>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47"/>
        <p:cNvGrpSpPr/>
        <p:nvPr/>
      </p:nvGrpSpPr>
      <p:grpSpPr>
        <a:xfrm>
          <a:off x="0" y="0"/>
          <a:ext cx="0" cy="0"/>
          <a:chOff x="0" y="0"/>
          <a:chExt cx="0" cy="0"/>
        </a:xfrm>
      </p:grpSpPr>
      <p:sp>
        <p:nvSpPr>
          <p:cNvPr id="48" name="Google Shape;48;p40"/>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40"/>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0" name="Google Shape;50;p40"/>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1" name="Google Shape;51;p4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2" name="Google Shape;52;p40"/>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34635920"/>
      </p:ext>
    </p:extLst>
  </p:cSld>
  <p:clrMapOvr>
    <a:masterClrMapping/>
  </p:clrMapOvr>
  <p:transition>
    <p:fade thruBlk="1"/>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53"/>
        <p:cNvGrpSpPr/>
        <p:nvPr/>
      </p:nvGrpSpPr>
      <p:grpSpPr>
        <a:xfrm>
          <a:off x="0" y="0"/>
          <a:ext cx="0" cy="0"/>
          <a:chOff x="0" y="0"/>
          <a:chExt cx="0" cy="0"/>
        </a:xfrm>
      </p:grpSpPr>
      <p:sp>
        <p:nvSpPr>
          <p:cNvPr id="54" name="Google Shape;54;p41"/>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41"/>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6" name="Google Shape;56;p41"/>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7" name="Google Shape;57;p4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8" name="Google Shape;58;p41"/>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392067069"/>
      </p:ext>
    </p:extLst>
  </p:cSld>
  <p:clrMapOvr>
    <a:masterClrMapping/>
  </p:clrMapOvr>
  <p:transition>
    <p:fade thruBlk="1"/>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59"/>
        <p:cNvGrpSpPr/>
        <p:nvPr/>
      </p:nvGrpSpPr>
      <p:grpSpPr>
        <a:xfrm>
          <a:off x="0" y="0"/>
          <a:ext cx="0" cy="0"/>
          <a:chOff x="0" y="0"/>
          <a:chExt cx="0" cy="0"/>
        </a:xfrm>
      </p:grpSpPr>
      <p:sp>
        <p:nvSpPr>
          <p:cNvPr id="60" name="Google Shape;60;p42"/>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42"/>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2" name="Google Shape;62;p42"/>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3" name="Google Shape;63;p4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4" name="Google Shape;64;p42"/>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5" name="Google Shape;65;p42"/>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054991789"/>
      </p:ext>
    </p:extLst>
  </p:cSld>
  <p:clrMapOvr>
    <a:masterClrMapping/>
  </p:clrMapOvr>
  <p:transition>
    <p:fade thruBlk="1"/>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66"/>
        <p:cNvGrpSpPr/>
        <p:nvPr/>
      </p:nvGrpSpPr>
      <p:grpSpPr>
        <a:xfrm>
          <a:off x="0" y="0"/>
          <a:ext cx="0" cy="0"/>
          <a:chOff x="0" y="0"/>
          <a:chExt cx="0" cy="0"/>
        </a:xfrm>
      </p:grpSpPr>
      <p:sp>
        <p:nvSpPr>
          <p:cNvPr id="67" name="Google Shape;67;p43"/>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43"/>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69" name="Google Shape;69;p43"/>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0" name="Google Shape;70;p43"/>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1" name="Google Shape;71;p43"/>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2" name="Google Shape;72;p4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230772011"/>
      </p:ext>
    </p:extLst>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45"/>
        <p:cNvGrpSpPr/>
        <p:nvPr/>
      </p:nvGrpSpPr>
      <p:grpSpPr>
        <a:xfrm>
          <a:off x="0" y="0"/>
          <a:ext cx="0" cy="0"/>
          <a:chOff x="0" y="0"/>
          <a:chExt cx="0" cy="0"/>
        </a:xfrm>
      </p:grpSpPr>
      <p:sp>
        <p:nvSpPr>
          <p:cNvPr id="46" name="Google Shape;46;p47"/>
          <p:cNvSpPr txBox="1">
            <a:spLocks noGrp="1"/>
          </p:cNvSpPr>
          <p:nvPr>
            <p:ph type="title"/>
          </p:nvPr>
        </p:nvSpPr>
        <p:spPr>
          <a:xfrm>
            <a:off x="641785" y="508171"/>
            <a:ext cx="7873565"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47"/>
          <p:cNvSpPr txBox="1">
            <a:spLocks noGrp="1"/>
          </p:cNvSpPr>
          <p:nvPr>
            <p:ph type="body" idx="1"/>
          </p:nvPr>
        </p:nvSpPr>
        <p:spPr>
          <a:xfrm>
            <a:off x="628649"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8" name="Google Shape;48;p47"/>
          <p:cNvSpPr txBox="1">
            <a:spLocks noGrp="1"/>
          </p:cNvSpPr>
          <p:nvPr>
            <p:ph type="body" idx="2"/>
          </p:nvPr>
        </p:nvSpPr>
        <p:spPr>
          <a:xfrm>
            <a:off x="628649"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9" name="Google Shape;49;p47"/>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0" name="Google Shape;50;p47"/>
          <p:cNvSpPr txBox="1">
            <a:spLocks noGrp="1"/>
          </p:cNvSpPr>
          <p:nvPr>
            <p:ph type="body" idx="3"/>
          </p:nvPr>
        </p:nvSpPr>
        <p:spPr>
          <a:xfrm>
            <a:off x="4744687"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1" name="Google Shape;51;p47"/>
          <p:cNvSpPr txBox="1">
            <a:spLocks noGrp="1"/>
          </p:cNvSpPr>
          <p:nvPr>
            <p:ph type="body" idx="4"/>
          </p:nvPr>
        </p:nvSpPr>
        <p:spPr>
          <a:xfrm>
            <a:off x="4744687"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52"/>
        <p:cNvGrpSpPr/>
        <p:nvPr/>
      </p:nvGrpSpPr>
      <p:grpSpPr>
        <a:xfrm>
          <a:off x="0" y="0"/>
          <a:ext cx="0" cy="0"/>
          <a:chOff x="0" y="0"/>
          <a:chExt cx="0" cy="0"/>
        </a:xfrm>
      </p:grpSpPr>
      <p:sp>
        <p:nvSpPr>
          <p:cNvPr id="53" name="Google Shape;53;p48"/>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48"/>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5" name="Google Shape;55;p48"/>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6" name="Google Shape;56;p48"/>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57"/>
        <p:cNvGrpSpPr/>
        <p:nvPr/>
      </p:nvGrpSpPr>
      <p:grpSpPr>
        <a:xfrm>
          <a:off x="0" y="0"/>
          <a:ext cx="0" cy="0"/>
          <a:chOff x="0" y="0"/>
          <a:chExt cx="0" cy="0"/>
        </a:xfrm>
      </p:grpSpPr>
      <p:sp>
        <p:nvSpPr>
          <p:cNvPr id="58" name="Google Shape;58;p49"/>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49"/>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0" name="Google Shape;60;p49"/>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1" name="Google Shape;61;p4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2" name="Google Shape;62;p49"/>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63"/>
        <p:cNvGrpSpPr/>
        <p:nvPr/>
      </p:nvGrpSpPr>
      <p:grpSpPr>
        <a:xfrm>
          <a:off x="0" y="0"/>
          <a:ext cx="0" cy="0"/>
          <a:chOff x="0" y="0"/>
          <a:chExt cx="0" cy="0"/>
        </a:xfrm>
      </p:grpSpPr>
      <p:sp>
        <p:nvSpPr>
          <p:cNvPr id="64" name="Google Shape;64;p50"/>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50"/>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6" name="Google Shape;66;p50"/>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7" name="Google Shape;67;p5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8" name="Google Shape;68;p50"/>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theme" Target="../theme/theme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image" Target="../media/image1.png"/><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theme" Target="../theme/theme4.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5.xml"/><Relationship Id="rId3" Type="http://schemas.openxmlformats.org/officeDocument/2006/relationships/slideLayout" Target="../slideLayouts/slideLayout50.xml"/><Relationship Id="rId7" Type="http://schemas.openxmlformats.org/officeDocument/2006/relationships/slideLayout" Target="../slideLayouts/slideLayout54.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5" Type="http://schemas.openxmlformats.org/officeDocument/2006/relationships/slideLayout" Target="../slideLayouts/slideLayout52.xml"/><Relationship Id="rId10" Type="http://schemas.openxmlformats.org/officeDocument/2006/relationships/image" Target="../media/image1.png"/><Relationship Id="rId4" Type="http://schemas.openxmlformats.org/officeDocument/2006/relationships/slideLayout" Target="../slideLayouts/slideLayout51.xml"/><Relationship Id="rId9"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Google Shape;6;p38"/>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38"/>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38"/>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38"/>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38" descr="Logo for the Geneva Office for Human Rights Education (3 brown dots over a v with the letters GO-HRE on a white circle)"/>
          <p:cNvPicPr preferRelativeResize="0"/>
          <p:nvPr/>
        </p:nvPicPr>
        <p:blipFill rotWithShape="1">
          <a:blip r:embed="rId13">
            <a:alphaModFix/>
          </a:blip>
          <a:srcRect/>
          <a:stretch/>
        </p:blipFill>
        <p:spPr>
          <a:xfrm>
            <a:off x="8616139" y="4651400"/>
            <a:ext cx="457200" cy="4572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7" r:id="rId6"/>
    <p:sldLayoutId id="2147483658" r:id="rId7"/>
    <p:sldLayoutId id="2147483659" r:id="rId8"/>
    <p:sldLayoutId id="2147483660" r:id="rId9"/>
    <p:sldLayoutId id="2147483661" r:id="rId10"/>
    <p:sldLayoutId id="2147483662" r:id="rId11"/>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29"/>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29"/>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29"/>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29" descr="Logo for the Geneva Office for Human Rights Education (3 brown dots over a v with the letters GO-HRE on a white circle)"/>
          <p:cNvPicPr preferRelativeResize="0"/>
          <p:nvPr/>
        </p:nvPicPr>
        <p:blipFill>
          <a:blip r:embed="rId16"/>
          <a:srcRect/>
          <a:stretch/>
        </p:blipFill>
        <p:spPr>
          <a:xfrm>
            <a:off x="8616139" y="4651400"/>
            <a:ext cx="457200" cy="457200"/>
          </a:xfrm>
          <a:prstGeom prst="rect">
            <a:avLst/>
          </a:prstGeom>
          <a:noFill/>
          <a:ln>
            <a:noFill/>
          </a:ln>
        </p:spPr>
      </p:pic>
    </p:spTree>
    <p:extLst>
      <p:ext uri="{BB962C8B-B14F-4D97-AF65-F5344CB8AC3E}">
        <p14:creationId xmlns:p14="http://schemas.microsoft.com/office/powerpoint/2010/main" val="559692982"/>
      </p:ext>
    </p:extLst>
  </p:cSld>
  <p:clrMap bg1="lt1" tx1="dk1" bg2="dk2" tx2="lt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 id="2147483679" r:id="rId14"/>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29"/>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29"/>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29"/>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29"/>
          <p:cNvPicPr preferRelativeResize="0"/>
          <p:nvPr/>
        </p:nvPicPr>
        <p:blipFill rotWithShape="1">
          <a:blip r:embed="rId14">
            <a:alphaModFix/>
          </a:blip>
          <a:srcRect/>
          <a:stretch/>
        </p:blipFill>
        <p:spPr>
          <a:xfrm>
            <a:off x="8653018" y="4666845"/>
            <a:ext cx="457200" cy="457200"/>
          </a:xfrm>
          <a:prstGeom prst="rect">
            <a:avLst/>
          </a:prstGeom>
          <a:noFill/>
          <a:ln>
            <a:noFill/>
          </a:ln>
        </p:spPr>
      </p:pic>
    </p:spTree>
    <p:extLst>
      <p:ext uri="{BB962C8B-B14F-4D97-AF65-F5344CB8AC3E}">
        <p14:creationId xmlns:p14="http://schemas.microsoft.com/office/powerpoint/2010/main" val="4232463999"/>
      </p:ext>
    </p:extLst>
  </p:cSld>
  <p:clrMap bg1="lt1" tx1="dk1" bg2="dk2" tx2="lt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3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30"/>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30"/>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30"/>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30" descr="Logo for the Geneva Office for Human Rights Education (3 brown dots over a v with the letters GO-HRE on a white circle)"/>
          <p:cNvPicPr preferRelativeResize="0"/>
          <p:nvPr/>
        </p:nvPicPr>
        <p:blipFill rotWithShape="1">
          <a:blip r:embed="rId12">
            <a:alphaModFix/>
          </a:blip>
          <a:srcRect/>
          <a:stretch/>
        </p:blipFill>
        <p:spPr>
          <a:xfrm>
            <a:off x="8623119" y="4665360"/>
            <a:ext cx="457200" cy="457200"/>
          </a:xfrm>
          <a:prstGeom prst="rect">
            <a:avLst/>
          </a:prstGeom>
          <a:noFill/>
          <a:ln>
            <a:noFill/>
          </a:ln>
        </p:spPr>
      </p:pic>
    </p:spTree>
    <p:extLst>
      <p:ext uri="{BB962C8B-B14F-4D97-AF65-F5344CB8AC3E}">
        <p14:creationId xmlns:p14="http://schemas.microsoft.com/office/powerpoint/2010/main" val="3611468693"/>
      </p:ext>
    </p:extLst>
  </p:cSld>
  <p:clrMap bg1="lt1" tx1="dk1" bg2="dk2" tx2="lt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Arial" panose="020B0604020202020204" pitchFamily="34" charset="0"/>
                <a:ea typeface="Arial" panose="020B0604020202020204" pitchFamily="34" charset="0"/>
                <a:cs typeface="Arial" panose="020B0604020202020204" pitchFamily="34" charset="0"/>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fld id="{00000000-1234-1234-1234-123412341234}" type="slidenum">
              <a:rPr lang="en-US" smtClean="0"/>
              <a:pPr/>
              <a:t>‹#›</a:t>
            </a:fld>
            <a:endParaRPr lang="en-US" dirty="0"/>
          </a:p>
        </p:txBody>
      </p:sp>
      <p:sp>
        <p:nvSpPr>
          <p:cNvPr id="7" name="Google Shape;7;p29"/>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29"/>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29"/>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29"/>
          <p:cNvPicPr preferRelativeResize="0"/>
          <p:nvPr/>
        </p:nvPicPr>
        <p:blipFill rotWithShape="1">
          <a:blip r:embed="rId10">
            <a:alphaModFix/>
          </a:blip>
          <a:srcRect/>
          <a:stretch/>
        </p:blipFill>
        <p:spPr>
          <a:xfrm>
            <a:off x="8645884" y="4666845"/>
            <a:ext cx="457200" cy="457200"/>
          </a:xfrm>
          <a:prstGeom prst="rect">
            <a:avLst/>
          </a:prstGeom>
          <a:noFill/>
          <a:ln>
            <a:noFill/>
          </a:ln>
        </p:spPr>
      </p:pic>
    </p:spTree>
    <p:extLst>
      <p:ext uri="{BB962C8B-B14F-4D97-AF65-F5344CB8AC3E}">
        <p14:creationId xmlns:p14="http://schemas.microsoft.com/office/powerpoint/2010/main" val="2079809681"/>
      </p:ext>
    </p:extLst>
  </p:cSld>
  <p:clrMap bg1="lt1" tx1="dk1" bg2="dk2" tx2="lt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7.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48.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7.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0.xml"/><Relationship Id="rId1" Type="http://schemas.openxmlformats.org/officeDocument/2006/relationships/slideLayout" Target="../slideLayouts/slideLayout38.xml"/><Relationship Id="rId6" Type="http://schemas.openxmlformats.org/officeDocument/2006/relationships/hyperlink" Target="https://www.ohchr.org/en/professionalinterest/pages/crc.aspx" TargetMode="External"/><Relationship Id="rId5" Type="http://schemas.openxmlformats.org/officeDocument/2006/relationships/hyperlink" Target="https://www.un.org/en/universal-declaration-human-rights/" TargetMode="External"/><Relationship Id="rId4" Type="http://schemas.openxmlformats.org/officeDocument/2006/relationships/hyperlink" Target="http://www.go-hre.org/"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1.xml"/><Relationship Id="rId1" Type="http://schemas.openxmlformats.org/officeDocument/2006/relationships/slideLayout" Target="../slideLayouts/slideLayout38.xml"/><Relationship Id="rId4" Type="http://schemas.openxmlformats.org/officeDocument/2006/relationships/image" Target="../media/image30.png"/></Relationships>
</file>

<file path=ppt/slides/_rels/slide3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2.xml"/><Relationship Id="rId1" Type="http://schemas.openxmlformats.org/officeDocument/2006/relationships/slideLayout" Target="../slideLayouts/slideLayout38.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3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3.xml"/><Relationship Id="rId1" Type="http://schemas.openxmlformats.org/officeDocument/2006/relationships/slideLayout" Target="../slideLayouts/slideLayout38.xml"/><Relationship Id="rId4" Type="http://schemas.openxmlformats.org/officeDocument/2006/relationships/image" Target="../media/image31.png"/></Relationships>
</file>

<file path=ppt/slides/_rels/slide3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4.xml"/><Relationship Id="rId1" Type="http://schemas.openxmlformats.org/officeDocument/2006/relationships/slideLayout" Target="../slideLayouts/slideLayout38.xml"/><Relationship Id="rId4" Type="http://schemas.openxmlformats.org/officeDocument/2006/relationships/image" Target="../media/image32.png"/></Relationships>
</file>

<file path=ppt/slides/_rels/slide3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5.xml"/><Relationship Id="rId1" Type="http://schemas.openxmlformats.org/officeDocument/2006/relationships/slideLayout" Target="../slideLayouts/slideLayout48.xml"/><Relationship Id="rId4" Type="http://schemas.openxmlformats.org/officeDocument/2006/relationships/image" Target="../media/image14.png"/></Relationships>
</file>

<file path=ppt/slides/_rels/slide3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6.xml"/><Relationship Id="rId1" Type="http://schemas.openxmlformats.org/officeDocument/2006/relationships/slideLayout" Target="../slideLayouts/slideLayout48.xml"/><Relationship Id="rId4" Type="http://schemas.openxmlformats.org/officeDocument/2006/relationships/image" Target="../media/image34.png"/></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35.jp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XR9d7TsgQN8&amp;list=PL1p11lCKMm7vUpyDMd39yUSVUUwUJ-Wa5&amp;index=1" TargetMode="External"/><Relationship Id="rId2" Type="http://schemas.openxmlformats.org/officeDocument/2006/relationships/notesSlide" Target="../notesSlides/notesSlide5.xml"/><Relationship Id="rId1" Type="http://schemas.openxmlformats.org/officeDocument/2006/relationships/slideLayout" Target="../slideLayouts/slideLayout39.xml"/><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39.xml"/><Relationship Id="rId4" Type="http://schemas.openxmlformats.org/officeDocument/2006/relationships/hyperlink" Target="https://www.youtube.com/watch?v=XR9d7TsgQN8&amp;list=PL1p11lCKMm7vUpyDMd39yUSVUUwUJ-Wa5&amp;index=1"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39.xml"/><Relationship Id="rId4" Type="http://schemas.openxmlformats.org/officeDocument/2006/relationships/hyperlink" Target="https://www.youtube.com/watch?v=XR9d7TsgQN8&amp;list=PL1p11lCKMm7vUpyDMd39yUSVUUwUJ-Wa5&amp;index=1"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olega Manual Cover for the GOHRE manual for teaching the rights of children.">
            <a:extLst>
              <a:ext uri="{FF2B5EF4-FFF2-40B4-BE49-F238E27FC236}">
                <a16:creationId xmlns:a16="http://schemas.microsoft.com/office/drawing/2014/main" id="{0BE33350-1D05-430E-BB96-776F5AEBE922}"/>
              </a:ext>
            </a:extLst>
          </p:cNvPr>
          <p:cNvPicPr>
            <a:picLocks noChangeAspect="1"/>
          </p:cNvPicPr>
          <p:nvPr/>
        </p:nvPicPr>
        <p:blipFill>
          <a:blip r:embed="rId2"/>
          <a:stretch>
            <a:fillRect/>
          </a:stretch>
        </p:blipFill>
        <p:spPr>
          <a:xfrm>
            <a:off x="1342671" y="285750"/>
            <a:ext cx="6458659" cy="4572000"/>
          </a:xfrm>
          <a:prstGeom prst="rect">
            <a:avLst/>
          </a:prstGeom>
        </p:spPr>
      </p:pic>
    </p:spTree>
    <p:extLst>
      <p:ext uri="{BB962C8B-B14F-4D97-AF65-F5344CB8AC3E}">
        <p14:creationId xmlns:p14="http://schemas.microsoft.com/office/powerpoint/2010/main" val="4288875943"/>
      </p:ext>
    </p:extLst>
  </p:cSld>
  <p:clrMapOvr>
    <a:masterClrMapping/>
  </p:clrMapOvr>
  <p:transition>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1"/>
          <p:cNvSpPr txBox="1">
            <a:spLocks noGrp="1"/>
          </p:cNvSpPr>
          <p:nvPr>
            <p:ph type="title"/>
          </p:nvPr>
        </p:nvSpPr>
        <p:spPr>
          <a:xfrm>
            <a:off x="869149" y="530359"/>
            <a:ext cx="7666500" cy="914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a:t>Learning Points</a:t>
            </a:r>
            <a:endParaRPr/>
          </a:p>
        </p:txBody>
      </p:sp>
      <p:sp>
        <p:nvSpPr>
          <p:cNvPr id="105" name="Google Shape;105;p1"/>
          <p:cNvSpPr txBox="1">
            <a:spLocks noGrp="1"/>
          </p:cNvSpPr>
          <p:nvPr>
            <p:ph type="body" idx="1"/>
          </p:nvPr>
        </p:nvSpPr>
        <p:spPr>
          <a:xfrm>
            <a:off x="877475" y="1524000"/>
            <a:ext cx="3657600" cy="3181200"/>
          </a:xfrm>
          <a:prstGeom prst="rect">
            <a:avLst/>
          </a:prstGeom>
          <a:noFill/>
          <a:ln>
            <a:noFill/>
          </a:ln>
        </p:spPr>
        <p:txBody>
          <a:bodyPr spcFirstLastPara="1" wrap="square" lIns="91425" tIns="91425" rIns="91425" bIns="91425" anchor="t" anchorCtr="0">
            <a:noAutofit/>
          </a:bodyPr>
          <a:lstStyle/>
          <a:p>
            <a:pPr marL="457200" lvl="0" indent="-342900" algn="l" rtl="0">
              <a:lnSpc>
                <a:spcPct val="90000"/>
              </a:lnSpc>
              <a:spcBef>
                <a:spcPts val="600"/>
              </a:spcBef>
              <a:spcAft>
                <a:spcPts val="0"/>
              </a:spcAft>
              <a:buSzPts val="1800"/>
              <a:buChar char="●"/>
            </a:pPr>
            <a:r>
              <a:rPr lang="en-US"/>
              <a:t>You have a right NOT to work if it interferes with your school.</a:t>
            </a:r>
            <a:endParaRPr/>
          </a:p>
          <a:p>
            <a:pPr marL="457200" lvl="0" indent="-342900" algn="l" rtl="0">
              <a:lnSpc>
                <a:spcPct val="90000"/>
              </a:lnSpc>
              <a:spcBef>
                <a:spcPts val="1000"/>
              </a:spcBef>
              <a:spcAft>
                <a:spcPts val="0"/>
              </a:spcAft>
              <a:buSzPts val="1800"/>
              <a:buChar char="●"/>
            </a:pPr>
            <a:r>
              <a:rPr lang="en-US"/>
              <a:t>You have a right NOT to work if it is dangerous or bad for your health.</a:t>
            </a:r>
            <a:endParaRPr/>
          </a:p>
        </p:txBody>
      </p:sp>
      <p:pic>
        <p:nvPicPr>
          <p:cNvPr id="106" name="Google Shape;106;p1" descr="Five stick figure children holding star"/>
          <p:cNvPicPr preferRelativeResize="0">
            <a:picLocks noGrp="1"/>
          </p:cNvPicPr>
          <p:nvPr>
            <p:ph type="body" idx="2"/>
          </p:nvPr>
        </p:nvPicPr>
        <p:blipFill rotWithShape="1">
          <a:blip r:embed="rId3">
            <a:alphaModFix/>
          </a:blip>
          <a:srcRect/>
          <a:stretch/>
        </p:blipFill>
        <p:spPr>
          <a:xfrm>
            <a:off x="4877963" y="1715905"/>
            <a:ext cx="3657600" cy="2724900"/>
          </a:xfrm>
          <a:prstGeom prst="rect">
            <a:avLst/>
          </a:prstGeom>
          <a:noFill/>
          <a:ln>
            <a:noFill/>
          </a:ln>
        </p:spPr>
      </p:pic>
      <p:sp>
        <p:nvSpPr>
          <p:cNvPr id="107" name="Google Shape;107;p1"/>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10</a:t>
            </a:fld>
            <a:endParaRPr sz="900"/>
          </a:p>
        </p:txBody>
      </p:sp>
    </p:spTree>
  </p:cSld>
  <p:clrMapOvr>
    <a:masterClrMapping/>
  </p:clrMapOvr>
  <p:transition>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p11"/>
          <p:cNvSpPr txBox="1">
            <a:spLocks noGrp="1"/>
          </p:cNvSpPr>
          <p:nvPr>
            <p:ph type="title"/>
          </p:nvPr>
        </p:nvSpPr>
        <p:spPr>
          <a:xfrm>
            <a:off x="323775" y="276477"/>
            <a:ext cx="7405800" cy="729600"/>
          </a:xfrm>
          <a:prstGeom prst="rect">
            <a:avLst/>
          </a:prstGeom>
          <a:noFill/>
          <a:ln>
            <a:noFill/>
          </a:ln>
        </p:spPr>
        <p:txBody>
          <a:bodyPr spcFirstLastPara="1" wrap="square" lIns="91425" tIns="91425" rIns="91425" bIns="91425" anchor="ctr" anchorCtr="0">
            <a:normAutofit fontScale="90000"/>
          </a:bodyPr>
          <a:lstStyle/>
          <a:p>
            <a:pPr marL="0" lvl="0" indent="0" algn="l" rtl="0">
              <a:lnSpc>
                <a:spcPct val="100000"/>
              </a:lnSpc>
              <a:spcBef>
                <a:spcPts val="0"/>
              </a:spcBef>
              <a:spcAft>
                <a:spcPts val="0"/>
              </a:spcAft>
              <a:buClr>
                <a:schemeClr val="dk1"/>
              </a:buClr>
              <a:buSzPts val="1100"/>
              <a:buFont typeface="Arial"/>
              <a:buNone/>
            </a:pPr>
            <a:r>
              <a:rPr lang="en-US">
                <a:solidFill>
                  <a:srgbClr val="0B4860"/>
                </a:solidFill>
              </a:rPr>
              <a:t>UDHR Article 6</a:t>
            </a:r>
            <a:endParaRPr>
              <a:solidFill>
                <a:srgbClr val="0B4860"/>
              </a:solidFill>
            </a:endParaRPr>
          </a:p>
        </p:txBody>
      </p:sp>
      <p:sp>
        <p:nvSpPr>
          <p:cNvPr id="221" name="Google Shape;221;p11"/>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11</a:t>
            </a:fld>
            <a:endParaRPr sz="900"/>
          </a:p>
        </p:txBody>
      </p:sp>
      <p:pic>
        <p:nvPicPr>
          <p:cNvPr id="222" name="Google Shape;222;p11"/>
          <p:cNvPicPr preferRelativeResize="0"/>
          <p:nvPr/>
        </p:nvPicPr>
        <p:blipFill rotWithShape="1">
          <a:blip r:embed="rId3"/>
          <a:srcRect/>
          <a:stretch/>
        </p:blipFill>
        <p:spPr>
          <a:xfrm>
            <a:off x="7680491" y="240787"/>
            <a:ext cx="1188720" cy="1188720"/>
          </a:xfrm>
          <a:prstGeom prst="rect">
            <a:avLst/>
          </a:prstGeom>
          <a:noFill/>
          <a:ln>
            <a:noFill/>
          </a:ln>
        </p:spPr>
      </p:pic>
      <p:pic>
        <p:nvPicPr>
          <p:cNvPr id="223" name="Google Shape;223;p11"/>
          <p:cNvPicPr preferRelativeResize="0"/>
          <p:nvPr/>
        </p:nvPicPr>
        <p:blipFill rotWithShape="1">
          <a:blip r:embed="rId4">
            <a:alphaModFix/>
          </a:blip>
          <a:srcRect/>
          <a:stretch/>
        </p:blipFill>
        <p:spPr>
          <a:xfrm rot="-5400000">
            <a:off x="3750536" y="1777150"/>
            <a:ext cx="1059978" cy="5143500"/>
          </a:xfrm>
          <a:prstGeom prst="rect">
            <a:avLst/>
          </a:prstGeom>
          <a:noFill/>
          <a:ln>
            <a:noFill/>
          </a:ln>
        </p:spPr>
      </p:pic>
      <p:pic>
        <p:nvPicPr>
          <p:cNvPr id="224" name="Google Shape;224;p11"/>
          <p:cNvPicPr preferRelativeResize="0"/>
          <p:nvPr/>
        </p:nvPicPr>
        <p:blipFill rotWithShape="1">
          <a:blip r:embed="rId5">
            <a:alphaModFix/>
          </a:blip>
          <a:srcRect l="-5568" t="-501" r="-1109"/>
          <a:stretch/>
        </p:blipFill>
        <p:spPr>
          <a:xfrm rot="-5400000">
            <a:off x="3647113" y="584287"/>
            <a:ext cx="1241200" cy="5169126"/>
          </a:xfrm>
          <a:prstGeom prst="rect">
            <a:avLst/>
          </a:prstGeom>
          <a:noFill/>
          <a:ln>
            <a:noFill/>
          </a:ln>
        </p:spPr>
      </p:pic>
      <p:pic>
        <p:nvPicPr>
          <p:cNvPr id="225" name="Google Shape;225;p11"/>
          <p:cNvPicPr preferRelativeResize="0"/>
          <p:nvPr/>
        </p:nvPicPr>
        <p:blipFill rotWithShape="1">
          <a:blip r:embed="rId6">
            <a:alphaModFix/>
          </a:blip>
          <a:srcRect l="9" r="19"/>
          <a:stretch/>
        </p:blipFill>
        <p:spPr>
          <a:xfrm rot="-5400000">
            <a:off x="3750536" y="-575250"/>
            <a:ext cx="1059978" cy="5143501"/>
          </a:xfrm>
          <a:prstGeom prst="rect">
            <a:avLst/>
          </a:prstGeom>
          <a:noFill/>
          <a:ln>
            <a:noFill/>
          </a:ln>
        </p:spPr>
      </p:pic>
      <p:sp>
        <p:nvSpPr>
          <p:cNvPr id="226" name="Google Shape;226;p11"/>
          <p:cNvSpPr txBox="1"/>
          <p:nvPr/>
        </p:nvSpPr>
        <p:spPr>
          <a:xfrm>
            <a:off x="470150" y="874500"/>
            <a:ext cx="6422400" cy="441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000"/>
              <a:buFont typeface="Arial"/>
              <a:buNone/>
            </a:pPr>
            <a:r>
              <a:rPr lang="en-US" sz="2000" b="0" i="0" u="none" strike="noStrike" cap="none">
                <a:solidFill>
                  <a:srgbClr val="0B4860"/>
                </a:solidFill>
                <a:latin typeface="Arial"/>
                <a:ea typeface="Arial"/>
                <a:cs typeface="Arial"/>
                <a:sym typeface="Arial"/>
              </a:rPr>
              <a:t>Put these word strips in the correct order as a class!</a:t>
            </a:r>
            <a:endParaRPr sz="2000" b="0" i="0" u="none" strike="noStrike" cap="none">
              <a:solidFill>
                <a:srgbClr val="0B4860"/>
              </a:solidFill>
              <a:latin typeface="Arial"/>
              <a:ea typeface="Arial"/>
              <a:cs typeface="Arial"/>
              <a:sym typeface="Arial"/>
            </a:endParaRPr>
          </a:p>
        </p:txBody>
      </p:sp>
    </p:spTree>
  </p:cSld>
  <p:clrMapOvr>
    <a:masterClrMapping/>
  </p:clrMapOvr>
  <p:transition>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17"/>
          <p:cNvSpPr txBox="1">
            <a:spLocks noGrp="1"/>
          </p:cNvSpPr>
          <p:nvPr>
            <p:ph type="title"/>
          </p:nvPr>
        </p:nvSpPr>
        <p:spPr>
          <a:xfrm>
            <a:off x="475489" y="502920"/>
            <a:ext cx="8060074" cy="941839"/>
          </a:xfrm>
          <a:prstGeom prst="rect">
            <a:avLst/>
          </a:prstGeom>
          <a:noFill/>
          <a:ln>
            <a:noFill/>
          </a:ln>
        </p:spPr>
        <p:txBody>
          <a:bodyPr spcFirstLastPara="1" wrap="square" lIns="91425" tIns="45700" rIns="91425" bIns="45700" anchor="ctr" anchorCtr="0">
            <a:noAutofit/>
          </a:bodyPr>
          <a:lstStyle/>
          <a:p>
            <a:pPr lvl="0"/>
            <a:r>
              <a:rPr lang="en-US" sz="2800" dirty="0"/>
              <a:t>Universal Declaration on Human Rights</a:t>
            </a:r>
            <a:br>
              <a:rPr lang="en-US" sz="2800" dirty="0"/>
            </a:br>
            <a:r>
              <a:rPr lang="en-US" sz="3200" dirty="0"/>
              <a:t>Article 6</a:t>
            </a:r>
            <a:endParaRPr sz="3200" dirty="0"/>
          </a:p>
        </p:txBody>
      </p:sp>
      <p:sp>
        <p:nvSpPr>
          <p:cNvPr id="4" name="Text Placeholder 3">
            <a:extLst>
              <a:ext uri="{FF2B5EF4-FFF2-40B4-BE49-F238E27FC236}">
                <a16:creationId xmlns:a16="http://schemas.microsoft.com/office/drawing/2014/main" id="{3148FE6F-4C9A-4F56-94DA-C6AD5497E674}"/>
              </a:ext>
            </a:extLst>
          </p:cNvPr>
          <p:cNvSpPr>
            <a:spLocks noGrp="1"/>
          </p:cNvSpPr>
          <p:nvPr>
            <p:ph type="body" idx="1"/>
          </p:nvPr>
        </p:nvSpPr>
        <p:spPr>
          <a:xfrm>
            <a:off x="732997" y="722376"/>
            <a:ext cx="5735760" cy="4156484"/>
          </a:xfrm>
        </p:spPr>
        <p:txBody>
          <a:bodyPr anchor="ctr">
            <a:normAutofit/>
          </a:bodyPr>
          <a:lstStyle/>
          <a:p>
            <a:pPr marL="0" lvl="0" indent="0">
              <a:lnSpc>
                <a:spcPct val="90000"/>
              </a:lnSpc>
              <a:spcBef>
                <a:spcPts val="600"/>
              </a:spcBef>
              <a:buNone/>
            </a:pPr>
            <a:r>
              <a:rPr lang="en-US" dirty="0"/>
              <a:t>Let’s say it together one last time: </a:t>
            </a:r>
          </a:p>
          <a:p>
            <a:pPr marL="0" lvl="0" indent="0">
              <a:lnSpc>
                <a:spcPct val="90000"/>
              </a:lnSpc>
              <a:spcBef>
                <a:spcPts val="600"/>
              </a:spcBef>
              <a:buNone/>
            </a:pPr>
            <a:endParaRPr lang="en-US" b="0" dirty="0"/>
          </a:p>
          <a:p>
            <a:pPr marL="0" lvl="0" indent="0">
              <a:lnSpc>
                <a:spcPct val="90000"/>
              </a:lnSpc>
              <a:spcBef>
                <a:spcPts val="600"/>
              </a:spcBef>
              <a:buNone/>
            </a:pPr>
            <a:r>
              <a:rPr lang="en-US" dirty="0"/>
              <a:t>“You have a right to be accepted everywhere as a person before the law.”</a:t>
            </a:r>
          </a:p>
        </p:txBody>
      </p:sp>
      <p:sp>
        <p:nvSpPr>
          <p:cNvPr id="227" name="Google Shape;227;p1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12</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7" name="Picture 6">
            <a:extLst>
              <a:ext uri="{FF2B5EF4-FFF2-40B4-BE49-F238E27FC236}">
                <a16:creationId xmlns:a16="http://schemas.microsoft.com/office/drawing/2014/main" id="{CDA6D6E2-296C-44BF-95C5-6FFB3DA2A5A7}"/>
              </a:ext>
            </a:extLst>
          </p:cNvPr>
          <p:cNvPicPr>
            <a:picLocks noChangeAspect="1"/>
          </p:cNvPicPr>
          <p:nvPr/>
        </p:nvPicPr>
        <p:blipFill>
          <a:blip r:embed="rId3"/>
          <a:srcRect/>
          <a:stretch/>
        </p:blipFill>
        <p:spPr>
          <a:xfrm>
            <a:off x="6893299" y="2281342"/>
            <a:ext cx="1440965" cy="1467165"/>
          </a:xfrm>
          <a:prstGeom prst="rect">
            <a:avLst/>
          </a:prstGeom>
          <a:ln>
            <a:noFill/>
          </a:ln>
          <a:effectLst>
            <a:outerShdw blurRad="50800" dist="38100" dir="2700000" algn="tl" rotWithShape="0">
              <a:prstClr val="black">
                <a:alpha val="40000"/>
              </a:prstClr>
            </a:outerShdw>
          </a:effectLst>
        </p:spPr>
      </p:pic>
      <p:pic>
        <p:nvPicPr>
          <p:cNvPr id="6" name="Google Shape;233;p12" descr="A Small green checkmark in a box the icon used to indicate a review throughout the presentation">
            <a:extLst>
              <a:ext uri="{FF2B5EF4-FFF2-40B4-BE49-F238E27FC236}">
                <a16:creationId xmlns:a16="http://schemas.microsoft.com/office/drawing/2014/main" id="{10FD71EC-FF62-438A-B3AD-05DEA49FD780}"/>
              </a:ext>
            </a:extLst>
          </p:cNvPr>
          <p:cNvPicPr preferRelativeResize="0">
            <a:picLocks noChangeAspect="1"/>
          </p:cNvPicPr>
          <p:nvPr/>
        </p:nvPicPr>
        <p:blipFill rotWithShape="1">
          <a:blip r:embed="rId4">
            <a:alphaModFix/>
          </a:blip>
          <a:srcRect/>
          <a:stretch/>
        </p:blipFill>
        <p:spPr>
          <a:xfrm>
            <a:off x="7909722" y="192319"/>
            <a:ext cx="1014259" cy="1097280"/>
          </a:xfrm>
          <a:prstGeom prst="rect">
            <a:avLst/>
          </a:prstGeom>
          <a:noFill/>
          <a:ln>
            <a:noFill/>
          </a:ln>
        </p:spPr>
      </p:pic>
    </p:spTree>
  </p:cSld>
  <p:clrMapOvr>
    <a:masterClrMapping/>
  </p:clrMapOvr>
  <p:transition>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p13"/>
          <p:cNvSpPr txBox="1">
            <a:spLocks noGrp="1"/>
          </p:cNvSpPr>
          <p:nvPr>
            <p:ph type="title"/>
          </p:nvPr>
        </p:nvSpPr>
        <p:spPr>
          <a:xfrm>
            <a:off x="854749" y="237909"/>
            <a:ext cx="7666500" cy="9144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a:t>Introduction</a:t>
            </a:r>
            <a:endParaRPr/>
          </a:p>
        </p:txBody>
      </p:sp>
      <p:sp>
        <p:nvSpPr>
          <p:cNvPr id="239" name="Google Shape;239;p13"/>
          <p:cNvSpPr txBox="1">
            <a:spLocks noGrp="1"/>
          </p:cNvSpPr>
          <p:nvPr>
            <p:ph type="body" idx="1"/>
          </p:nvPr>
        </p:nvSpPr>
        <p:spPr>
          <a:xfrm>
            <a:off x="911225" y="896275"/>
            <a:ext cx="6814200" cy="562200"/>
          </a:xfrm>
          <a:prstGeom prst="rect">
            <a:avLst/>
          </a:prstGeom>
          <a:noFill/>
          <a:ln>
            <a:noFill/>
          </a:ln>
        </p:spPr>
        <p:txBody>
          <a:bodyPr spcFirstLastPara="1" wrap="square" lIns="91425" tIns="91425" rIns="91425" bIns="91425" anchor="t" anchorCtr="0">
            <a:normAutofit/>
          </a:bodyPr>
          <a:lstStyle/>
          <a:p>
            <a:pPr marL="0" lvl="0" indent="0" algn="ctr" rtl="0">
              <a:lnSpc>
                <a:spcPct val="70000"/>
              </a:lnSpc>
              <a:spcBef>
                <a:spcPts val="600"/>
              </a:spcBef>
              <a:spcAft>
                <a:spcPts val="0"/>
              </a:spcAft>
              <a:buSzPts val="2400"/>
              <a:buNone/>
            </a:pPr>
            <a:r>
              <a:rPr lang="en-US" b="0"/>
              <a:t>We’re going to be detectives. </a:t>
            </a:r>
            <a:r>
              <a:rPr lang="en-US"/>
              <a:t>What do you see?</a:t>
            </a:r>
            <a:endParaRPr/>
          </a:p>
        </p:txBody>
      </p:sp>
      <p:sp>
        <p:nvSpPr>
          <p:cNvPr id="240" name="Google Shape;240;p13"/>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13</a:t>
            </a:fld>
            <a:endParaRPr sz="900"/>
          </a:p>
        </p:txBody>
      </p:sp>
      <p:pic>
        <p:nvPicPr>
          <p:cNvPr id="241" name="Google Shape;241;p13" descr="Picture of a stick figure boy with hands on hips used as the introduction logo in the lessons."/>
          <p:cNvPicPr preferRelativeResize="0"/>
          <p:nvPr/>
        </p:nvPicPr>
        <p:blipFill rotWithShape="1">
          <a:blip r:embed="rId3">
            <a:alphaModFix/>
          </a:blip>
          <a:srcRect/>
          <a:stretch/>
        </p:blipFill>
        <p:spPr>
          <a:xfrm>
            <a:off x="8056484" y="202424"/>
            <a:ext cx="464654" cy="985362"/>
          </a:xfrm>
          <a:prstGeom prst="rect">
            <a:avLst/>
          </a:prstGeom>
          <a:noFill/>
          <a:ln>
            <a:noFill/>
          </a:ln>
        </p:spPr>
      </p:pic>
      <p:pic>
        <p:nvPicPr>
          <p:cNvPr id="242" name="Google Shape;242;p13"/>
          <p:cNvPicPr preferRelativeResize="0"/>
          <p:nvPr/>
        </p:nvPicPr>
        <p:blipFill rotWithShape="1">
          <a:blip r:embed="rId4">
            <a:alphaModFix/>
          </a:blip>
          <a:srcRect/>
          <a:stretch/>
        </p:blipFill>
        <p:spPr>
          <a:xfrm rot="-5400000">
            <a:off x="2906563" y="852038"/>
            <a:ext cx="3330875" cy="4950150"/>
          </a:xfrm>
          <a:prstGeom prst="rect">
            <a:avLst/>
          </a:prstGeom>
          <a:noFill/>
          <a:ln>
            <a:noFill/>
          </a:ln>
        </p:spPr>
      </p:pic>
      <p:sp>
        <p:nvSpPr>
          <p:cNvPr id="243" name="Google Shape;243;p13"/>
          <p:cNvSpPr/>
          <p:nvPr/>
        </p:nvSpPr>
        <p:spPr>
          <a:xfrm>
            <a:off x="2106975" y="1662850"/>
            <a:ext cx="2623500" cy="33309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4" name="Google Shape;244;p13"/>
          <p:cNvSpPr/>
          <p:nvPr/>
        </p:nvSpPr>
        <p:spPr>
          <a:xfrm>
            <a:off x="4730475" y="2928250"/>
            <a:ext cx="2316600" cy="20655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5" name="Google Shape;245;p13"/>
          <p:cNvSpPr/>
          <p:nvPr/>
        </p:nvSpPr>
        <p:spPr>
          <a:xfrm>
            <a:off x="4730475" y="1662850"/>
            <a:ext cx="2316600" cy="5694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6" name="Google Shape;246;p13"/>
          <p:cNvSpPr/>
          <p:nvPr/>
        </p:nvSpPr>
        <p:spPr>
          <a:xfrm>
            <a:off x="5329400" y="2220575"/>
            <a:ext cx="1717800" cy="7077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transition>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p14"/>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14</a:t>
            </a:fld>
            <a:endParaRPr sz="900"/>
          </a:p>
        </p:txBody>
      </p:sp>
      <p:pic>
        <p:nvPicPr>
          <p:cNvPr id="252" name="Google Shape;252;p14" descr="Picture of a stick figure boy with hands on hips used as the introduction logo in the lessons."/>
          <p:cNvPicPr preferRelativeResize="0"/>
          <p:nvPr/>
        </p:nvPicPr>
        <p:blipFill rotWithShape="1">
          <a:blip r:embed="rId3">
            <a:alphaModFix/>
          </a:blip>
          <a:srcRect/>
          <a:stretch/>
        </p:blipFill>
        <p:spPr>
          <a:xfrm>
            <a:off x="8056484" y="202424"/>
            <a:ext cx="464654" cy="985362"/>
          </a:xfrm>
          <a:prstGeom prst="rect">
            <a:avLst/>
          </a:prstGeom>
          <a:noFill/>
          <a:ln>
            <a:noFill/>
          </a:ln>
        </p:spPr>
      </p:pic>
      <p:pic>
        <p:nvPicPr>
          <p:cNvPr id="253" name="Google Shape;253;p14"/>
          <p:cNvPicPr preferRelativeResize="0"/>
          <p:nvPr/>
        </p:nvPicPr>
        <p:blipFill rotWithShape="1">
          <a:blip r:embed="rId4">
            <a:alphaModFix/>
          </a:blip>
          <a:srcRect/>
          <a:stretch/>
        </p:blipFill>
        <p:spPr>
          <a:xfrm rot="-5400000">
            <a:off x="2775241" y="720715"/>
            <a:ext cx="3593519" cy="4950151"/>
          </a:xfrm>
          <a:prstGeom prst="rect">
            <a:avLst/>
          </a:prstGeom>
          <a:noFill/>
          <a:ln>
            <a:noFill/>
          </a:ln>
        </p:spPr>
      </p:pic>
      <p:sp>
        <p:nvSpPr>
          <p:cNvPr id="254" name="Google Shape;254;p14"/>
          <p:cNvSpPr/>
          <p:nvPr/>
        </p:nvSpPr>
        <p:spPr>
          <a:xfrm>
            <a:off x="2106974" y="2925600"/>
            <a:ext cx="2623500" cy="20655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5" name="Google Shape;255;p14"/>
          <p:cNvSpPr/>
          <p:nvPr/>
        </p:nvSpPr>
        <p:spPr>
          <a:xfrm>
            <a:off x="4730475" y="2925600"/>
            <a:ext cx="2316600" cy="20655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6" name="Google Shape;256;p14"/>
          <p:cNvSpPr/>
          <p:nvPr/>
        </p:nvSpPr>
        <p:spPr>
          <a:xfrm>
            <a:off x="5329275" y="1661675"/>
            <a:ext cx="1717800" cy="5694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7" name="Google Shape;257;p14"/>
          <p:cNvSpPr/>
          <p:nvPr/>
        </p:nvSpPr>
        <p:spPr>
          <a:xfrm>
            <a:off x="5329275" y="2217900"/>
            <a:ext cx="1717800" cy="7077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8" name="Google Shape;258;p14"/>
          <p:cNvSpPr txBox="1">
            <a:spLocks noGrp="1"/>
          </p:cNvSpPr>
          <p:nvPr>
            <p:ph type="body" idx="1"/>
          </p:nvPr>
        </p:nvSpPr>
        <p:spPr>
          <a:xfrm>
            <a:off x="920650" y="414000"/>
            <a:ext cx="6814200" cy="562200"/>
          </a:xfrm>
          <a:prstGeom prst="rect">
            <a:avLst/>
          </a:prstGeom>
          <a:noFill/>
          <a:ln>
            <a:noFill/>
          </a:ln>
        </p:spPr>
        <p:txBody>
          <a:bodyPr spcFirstLastPara="1" wrap="square" lIns="91425" tIns="91425" rIns="91425" bIns="91425" anchor="t" anchorCtr="0">
            <a:noAutofit/>
          </a:bodyPr>
          <a:lstStyle/>
          <a:p>
            <a:pPr marL="0" lvl="0" indent="0" algn="ctr" rtl="0">
              <a:lnSpc>
                <a:spcPct val="90000"/>
              </a:lnSpc>
              <a:spcBef>
                <a:spcPts val="600"/>
              </a:spcBef>
              <a:spcAft>
                <a:spcPts val="0"/>
              </a:spcAft>
              <a:buSzPts val="2400"/>
              <a:buNone/>
            </a:pPr>
            <a:r>
              <a:rPr lang="en-US" sz="3000" b="0"/>
              <a:t>What do you see?</a:t>
            </a:r>
            <a:endParaRPr sz="3000"/>
          </a:p>
        </p:txBody>
      </p:sp>
    </p:spTree>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15"/>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15</a:t>
            </a:fld>
            <a:endParaRPr sz="900"/>
          </a:p>
        </p:txBody>
      </p:sp>
      <p:pic>
        <p:nvPicPr>
          <p:cNvPr id="264" name="Google Shape;264;p15" descr="Picture of a stick figure boy with hands on hips used as the introduction logo in the lessons."/>
          <p:cNvPicPr preferRelativeResize="0"/>
          <p:nvPr/>
        </p:nvPicPr>
        <p:blipFill rotWithShape="1">
          <a:blip r:embed="rId3">
            <a:alphaModFix/>
          </a:blip>
          <a:srcRect/>
          <a:stretch/>
        </p:blipFill>
        <p:spPr>
          <a:xfrm>
            <a:off x="8056484" y="202424"/>
            <a:ext cx="464654" cy="985362"/>
          </a:xfrm>
          <a:prstGeom prst="rect">
            <a:avLst/>
          </a:prstGeom>
          <a:noFill/>
          <a:ln>
            <a:noFill/>
          </a:ln>
        </p:spPr>
      </p:pic>
      <p:pic>
        <p:nvPicPr>
          <p:cNvPr id="265" name="Google Shape;265;p15"/>
          <p:cNvPicPr preferRelativeResize="0"/>
          <p:nvPr/>
        </p:nvPicPr>
        <p:blipFill rotWithShape="1">
          <a:blip r:embed="rId4">
            <a:alphaModFix/>
          </a:blip>
          <a:srcRect/>
          <a:stretch/>
        </p:blipFill>
        <p:spPr>
          <a:xfrm rot="-5400000">
            <a:off x="2906563" y="852038"/>
            <a:ext cx="3330875" cy="4950150"/>
          </a:xfrm>
          <a:prstGeom prst="rect">
            <a:avLst/>
          </a:prstGeom>
          <a:noFill/>
          <a:ln>
            <a:noFill/>
          </a:ln>
        </p:spPr>
      </p:pic>
      <p:sp>
        <p:nvSpPr>
          <p:cNvPr id="266" name="Google Shape;266;p15"/>
          <p:cNvSpPr/>
          <p:nvPr/>
        </p:nvSpPr>
        <p:spPr>
          <a:xfrm>
            <a:off x="2096925" y="3306574"/>
            <a:ext cx="2623500" cy="16860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7" name="Google Shape;267;p15"/>
          <p:cNvSpPr/>
          <p:nvPr/>
        </p:nvSpPr>
        <p:spPr>
          <a:xfrm>
            <a:off x="4730475" y="3305050"/>
            <a:ext cx="2316600" cy="16860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8" name="Google Shape;268;p15"/>
          <p:cNvSpPr txBox="1">
            <a:spLocks noGrp="1"/>
          </p:cNvSpPr>
          <p:nvPr>
            <p:ph type="body" idx="1"/>
          </p:nvPr>
        </p:nvSpPr>
        <p:spPr>
          <a:xfrm>
            <a:off x="920650" y="414000"/>
            <a:ext cx="6814200" cy="562200"/>
          </a:xfrm>
          <a:prstGeom prst="rect">
            <a:avLst/>
          </a:prstGeom>
          <a:noFill/>
          <a:ln>
            <a:noFill/>
          </a:ln>
        </p:spPr>
        <p:txBody>
          <a:bodyPr spcFirstLastPara="1" wrap="square" lIns="91425" tIns="91425" rIns="91425" bIns="91425" anchor="t" anchorCtr="0">
            <a:noAutofit/>
          </a:bodyPr>
          <a:lstStyle/>
          <a:p>
            <a:pPr marL="0" lvl="0" indent="0" algn="ctr" rtl="0">
              <a:lnSpc>
                <a:spcPct val="90000"/>
              </a:lnSpc>
              <a:spcBef>
                <a:spcPts val="600"/>
              </a:spcBef>
              <a:spcAft>
                <a:spcPts val="0"/>
              </a:spcAft>
              <a:buSzPts val="2400"/>
              <a:buNone/>
            </a:pPr>
            <a:r>
              <a:rPr lang="en-US" sz="3000" dirty="0"/>
              <a:t>What do you see?</a:t>
            </a:r>
            <a:endParaRPr sz="3000" dirty="0"/>
          </a:p>
        </p:txBody>
      </p:sp>
    </p:spTree>
  </p:cSld>
  <p:clrMapOvr>
    <a:masterClrMapping/>
  </p:clrMapOvr>
  <p:transition>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Google Shape;273;p16"/>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16</a:t>
            </a:fld>
            <a:endParaRPr sz="900"/>
          </a:p>
        </p:txBody>
      </p:sp>
      <p:pic>
        <p:nvPicPr>
          <p:cNvPr id="274" name="Google Shape;274;p16" descr="Picture of a stick figure boy with hands on hips used as the introduction logo in the lessons."/>
          <p:cNvPicPr preferRelativeResize="0"/>
          <p:nvPr/>
        </p:nvPicPr>
        <p:blipFill rotWithShape="1">
          <a:blip r:embed="rId3">
            <a:alphaModFix/>
          </a:blip>
          <a:srcRect/>
          <a:stretch/>
        </p:blipFill>
        <p:spPr>
          <a:xfrm>
            <a:off x="8056484" y="202424"/>
            <a:ext cx="464654" cy="985362"/>
          </a:xfrm>
          <a:prstGeom prst="rect">
            <a:avLst/>
          </a:prstGeom>
          <a:noFill/>
          <a:ln>
            <a:noFill/>
          </a:ln>
        </p:spPr>
      </p:pic>
      <p:pic>
        <p:nvPicPr>
          <p:cNvPr id="275" name="Google Shape;275;p16"/>
          <p:cNvPicPr preferRelativeResize="0"/>
          <p:nvPr/>
        </p:nvPicPr>
        <p:blipFill rotWithShape="1">
          <a:blip r:embed="rId4">
            <a:alphaModFix/>
          </a:blip>
          <a:srcRect/>
          <a:stretch/>
        </p:blipFill>
        <p:spPr>
          <a:xfrm rot="-5400000">
            <a:off x="2805981" y="655247"/>
            <a:ext cx="3330875" cy="4950150"/>
          </a:xfrm>
          <a:prstGeom prst="rect">
            <a:avLst/>
          </a:prstGeom>
          <a:noFill/>
          <a:ln>
            <a:noFill/>
          </a:ln>
        </p:spPr>
      </p:pic>
      <p:sp>
        <p:nvSpPr>
          <p:cNvPr id="276" name="Google Shape;276;p16"/>
          <p:cNvSpPr txBox="1">
            <a:spLocks noGrp="1"/>
          </p:cNvSpPr>
          <p:nvPr>
            <p:ph type="body" idx="1"/>
          </p:nvPr>
        </p:nvSpPr>
        <p:spPr>
          <a:xfrm>
            <a:off x="920650" y="414000"/>
            <a:ext cx="6814200" cy="562200"/>
          </a:xfrm>
          <a:prstGeom prst="rect">
            <a:avLst/>
          </a:prstGeom>
          <a:noFill/>
          <a:ln>
            <a:noFill/>
          </a:ln>
        </p:spPr>
        <p:txBody>
          <a:bodyPr spcFirstLastPara="1" wrap="square" lIns="91425" tIns="91425" rIns="91425" bIns="91425" anchor="t" anchorCtr="0">
            <a:noAutofit/>
          </a:bodyPr>
          <a:lstStyle/>
          <a:p>
            <a:pPr marL="0" lvl="0" indent="0" algn="ctr" rtl="0">
              <a:lnSpc>
                <a:spcPct val="90000"/>
              </a:lnSpc>
              <a:spcBef>
                <a:spcPts val="600"/>
              </a:spcBef>
              <a:spcAft>
                <a:spcPts val="0"/>
              </a:spcAft>
              <a:buSzPts val="2400"/>
              <a:buNone/>
            </a:pPr>
            <a:r>
              <a:rPr lang="en-US" sz="3000" dirty="0"/>
              <a:t>What do you see?</a:t>
            </a:r>
            <a:endParaRPr sz="3000" dirty="0"/>
          </a:p>
        </p:txBody>
      </p:sp>
    </p:spTree>
  </p:cSld>
  <p:clrMapOvr>
    <a:masterClrMapping/>
  </p:clrMapOvr>
  <p:transition>
    <p:fade thruBlk="1"/>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p17"/>
          <p:cNvSpPr txBox="1">
            <a:spLocks noGrp="1"/>
          </p:cNvSpPr>
          <p:nvPr>
            <p:ph type="body" idx="1"/>
          </p:nvPr>
        </p:nvSpPr>
        <p:spPr>
          <a:xfrm>
            <a:off x="924488" y="1017388"/>
            <a:ext cx="4909384" cy="2832236"/>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800"/>
              <a:buNone/>
            </a:pPr>
            <a:r>
              <a:rPr lang="en-US" sz="3000" dirty="0">
                <a:solidFill>
                  <a:srgbClr val="0B4860"/>
                </a:solidFill>
              </a:rPr>
              <a:t>This photographer is trying to tell us a story about children who have to do dangerous and difficult work.</a:t>
            </a:r>
            <a:endParaRPr sz="3000" dirty="0">
              <a:solidFill>
                <a:srgbClr val="0B4860"/>
              </a:solidFill>
            </a:endParaRPr>
          </a:p>
          <a:p>
            <a:pPr marL="0" lvl="0" indent="0" algn="l" rtl="0">
              <a:lnSpc>
                <a:spcPct val="80000"/>
              </a:lnSpc>
              <a:spcBef>
                <a:spcPts val="600"/>
              </a:spcBef>
              <a:spcAft>
                <a:spcPts val="0"/>
              </a:spcAft>
              <a:buSzPts val="1800"/>
              <a:buNone/>
            </a:pPr>
            <a:endParaRPr sz="3000" dirty="0">
              <a:solidFill>
                <a:srgbClr val="0B4860"/>
              </a:solidFill>
            </a:endParaRPr>
          </a:p>
        </p:txBody>
      </p:sp>
      <p:sp>
        <p:nvSpPr>
          <p:cNvPr id="282" name="Google Shape;282;p17"/>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17</a:t>
            </a:fld>
            <a:endParaRPr sz="900"/>
          </a:p>
        </p:txBody>
      </p:sp>
      <p:pic>
        <p:nvPicPr>
          <p:cNvPr id="283" name="Google Shape;283;p17" descr="Picture of a stick figure boy with hands on hips used as the introduction logo in the lessons."/>
          <p:cNvPicPr preferRelativeResize="0"/>
          <p:nvPr/>
        </p:nvPicPr>
        <p:blipFill rotWithShape="1">
          <a:blip r:embed="rId3">
            <a:alphaModFix/>
          </a:blip>
          <a:srcRect/>
          <a:stretch/>
        </p:blipFill>
        <p:spPr>
          <a:xfrm>
            <a:off x="6014097" y="1062988"/>
            <a:ext cx="1422932" cy="3017520"/>
          </a:xfrm>
          <a:prstGeom prst="rect">
            <a:avLst/>
          </a:prstGeom>
          <a:noFill/>
          <a:ln>
            <a:noFill/>
          </a:ln>
        </p:spPr>
      </p:pic>
    </p:spTree>
  </p:cSld>
  <p:clrMapOvr>
    <a:masterClrMapping/>
  </p:clrMapOvr>
  <p:transition>
    <p:fade thruBlk="1"/>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Google Shape;288;p18"/>
          <p:cNvSpPr txBox="1">
            <a:spLocks noGrp="1"/>
          </p:cNvSpPr>
          <p:nvPr>
            <p:ph type="title"/>
          </p:nvPr>
        </p:nvSpPr>
        <p:spPr>
          <a:xfrm>
            <a:off x="869149" y="530359"/>
            <a:ext cx="7666413" cy="9144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a:t>Develop &amp; Discuss</a:t>
            </a:r>
            <a:endParaRPr/>
          </a:p>
        </p:txBody>
      </p:sp>
      <p:sp>
        <p:nvSpPr>
          <p:cNvPr id="289" name="Google Shape;289;p18"/>
          <p:cNvSpPr txBox="1">
            <a:spLocks noGrp="1"/>
          </p:cNvSpPr>
          <p:nvPr>
            <p:ph type="body" idx="1"/>
          </p:nvPr>
        </p:nvSpPr>
        <p:spPr>
          <a:xfrm>
            <a:off x="869149" y="1444759"/>
            <a:ext cx="3199931" cy="905249"/>
          </a:xfrm>
          <a:prstGeom prst="rect">
            <a:avLst/>
          </a:prstGeom>
          <a:noFill/>
          <a:ln>
            <a:noFill/>
          </a:ln>
        </p:spPr>
        <p:txBody>
          <a:bodyPr spcFirstLastPara="1" wrap="square" lIns="91425" tIns="91425" rIns="91425" bIns="91425" anchor="t" anchorCtr="0">
            <a:normAutofit fontScale="25000" lnSpcReduction="20000"/>
          </a:bodyPr>
          <a:lstStyle/>
          <a:p>
            <a:pPr marL="0" lvl="0" indent="0" algn="l" rtl="0">
              <a:lnSpc>
                <a:spcPct val="100000"/>
              </a:lnSpc>
              <a:spcBef>
                <a:spcPts val="600"/>
              </a:spcBef>
              <a:spcAft>
                <a:spcPts val="0"/>
              </a:spcAft>
              <a:buSzPts val="2400"/>
              <a:buNone/>
            </a:pPr>
            <a:r>
              <a:rPr lang="en-US" sz="12800" dirty="0"/>
              <a:t>What is a photographer?</a:t>
            </a:r>
            <a:br>
              <a:rPr lang="en-US" dirty="0"/>
            </a:br>
            <a:endParaRPr dirty="0"/>
          </a:p>
        </p:txBody>
      </p:sp>
      <p:sp>
        <p:nvSpPr>
          <p:cNvPr id="290" name="Google Shape;290;p18"/>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18</a:t>
            </a:fld>
            <a:endParaRPr sz="900"/>
          </a:p>
        </p:txBody>
      </p:sp>
      <p:pic>
        <p:nvPicPr>
          <p:cNvPr id="291" name="Google Shape;291;p18" descr="Stick figures of three kids running the icon for Develop and Discuss throughout the presentation"/>
          <p:cNvPicPr preferRelativeResize="0">
            <a:picLocks noGrp="1"/>
          </p:cNvPicPr>
          <p:nvPr>
            <p:ph type="body" idx="2"/>
          </p:nvPr>
        </p:nvPicPr>
        <p:blipFill rotWithShape="1">
          <a:blip r:embed="rId3">
            <a:alphaModFix/>
          </a:blip>
          <a:srcRect/>
          <a:stretch/>
        </p:blipFill>
        <p:spPr>
          <a:xfrm>
            <a:off x="4877962" y="2083412"/>
            <a:ext cx="3657600" cy="1989897"/>
          </a:xfrm>
          <a:prstGeom prst="rect">
            <a:avLst/>
          </a:prstGeom>
          <a:noFill/>
          <a:ln>
            <a:noFill/>
          </a:ln>
        </p:spPr>
      </p:pic>
    </p:spTree>
  </p:cSld>
  <p:clrMapOvr>
    <a:masterClrMapping/>
  </p:clrMapOvr>
  <p:transition>
    <p:fade thruBlk="1"/>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Google Shape;296;p19"/>
          <p:cNvSpPr txBox="1">
            <a:spLocks noGrp="1"/>
          </p:cNvSpPr>
          <p:nvPr>
            <p:ph type="title"/>
          </p:nvPr>
        </p:nvSpPr>
        <p:spPr>
          <a:xfrm>
            <a:off x="732997" y="0"/>
            <a:ext cx="7802565" cy="1444759"/>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dirty="0"/>
              <a:t>Develop &amp; Discuss</a:t>
            </a:r>
            <a:endParaRPr dirty="0"/>
          </a:p>
        </p:txBody>
      </p:sp>
      <p:sp>
        <p:nvSpPr>
          <p:cNvPr id="297" name="Google Shape;297;p19"/>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19</a:t>
            </a:fld>
            <a:endParaRPr sz="900"/>
          </a:p>
        </p:txBody>
      </p:sp>
      <p:pic>
        <p:nvPicPr>
          <p:cNvPr id="298" name="Google Shape;298;p19" descr="Stick figures of three kids running the icon for Develop and Discuss throughout the presentation"/>
          <p:cNvPicPr preferRelativeResize="0"/>
          <p:nvPr/>
        </p:nvPicPr>
        <p:blipFill rotWithShape="1">
          <a:blip r:embed="rId3">
            <a:alphaModFix/>
          </a:blip>
          <a:srcRect/>
          <a:stretch/>
        </p:blipFill>
        <p:spPr>
          <a:xfrm>
            <a:off x="7501438" y="236803"/>
            <a:ext cx="1379953" cy="750756"/>
          </a:xfrm>
          <a:prstGeom prst="rect">
            <a:avLst/>
          </a:prstGeom>
          <a:noFill/>
          <a:ln>
            <a:noFill/>
          </a:ln>
        </p:spPr>
      </p:pic>
      <p:pic>
        <p:nvPicPr>
          <p:cNvPr id="299" name="Google Shape;299;p19"/>
          <p:cNvPicPr preferRelativeResize="0"/>
          <p:nvPr/>
        </p:nvPicPr>
        <p:blipFill rotWithShape="1">
          <a:blip r:embed="rId4">
            <a:alphaModFix/>
          </a:blip>
          <a:srcRect r="66456" b="8206"/>
          <a:stretch/>
        </p:blipFill>
        <p:spPr>
          <a:xfrm>
            <a:off x="1719072" y="987560"/>
            <a:ext cx="4825327" cy="3741116"/>
          </a:xfrm>
          <a:prstGeom prst="rect">
            <a:avLst/>
          </a:prstGeom>
          <a:noFill/>
          <a:ln>
            <a:noFill/>
          </a:ln>
        </p:spPr>
      </p:pic>
      <p:pic>
        <p:nvPicPr>
          <p:cNvPr id="300" name="Google Shape;300;p19"/>
          <p:cNvPicPr preferRelativeResize="0"/>
          <p:nvPr/>
        </p:nvPicPr>
        <p:blipFill rotWithShape="1">
          <a:blip r:embed="rId4">
            <a:alphaModFix/>
          </a:blip>
          <a:srcRect t="91043" r="66456"/>
          <a:stretch/>
        </p:blipFill>
        <p:spPr>
          <a:xfrm>
            <a:off x="2750400" y="4728675"/>
            <a:ext cx="2576577" cy="225559"/>
          </a:xfrm>
          <a:prstGeom prst="rect">
            <a:avLst/>
          </a:prstGeom>
          <a:noFill/>
          <a:ln>
            <a:noFill/>
          </a:ln>
        </p:spPr>
      </p:pic>
    </p:spTree>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CC00"/>
        </a:solidFill>
        <a:effectLst/>
      </p:bgPr>
    </p:bg>
    <p:spTree>
      <p:nvGrpSpPr>
        <p:cNvPr id="1" name="Shape 94"/>
        <p:cNvGrpSpPr/>
        <p:nvPr/>
      </p:nvGrpSpPr>
      <p:grpSpPr>
        <a:xfrm>
          <a:off x="0" y="0"/>
          <a:ext cx="0" cy="0"/>
          <a:chOff x="0" y="0"/>
          <a:chExt cx="0" cy="0"/>
        </a:xfrm>
      </p:grpSpPr>
      <p:sp>
        <p:nvSpPr>
          <p:cNvPr id="123" name="Google Shape;123;g7372b59db7_0_108"/>
          <p:cNvSpPr txBox="1"/>
          <p:nvPr/>
        </p:nvSpPr>
        <p:spPr>
          <a:xfrm>
            <a:off x="365760" y="334483"/>
            <a:ext cx="4512900" cy="754800"/>
          </a:xfrm>
          <a:prstGeom prst="rect">
            <a:avLst/>
          </a:prstGeom>
          <a:noFill/>
          <a:ln>
            <a:noFill/>
          </a:ln>
        </p:spPr>
        <p:txBody>
          <a:bodyPr spcFirstLastPara="1" wrap="square" lIns="0" tIns="0" rIns="0" bIns="0" anchor="ctr" anchorCtr="0">
            <a:noAutofit/>
          </a:bodyPr>
          <a:lstStyle/>
          <a:p>
            <a:pPr marL="0" marR="0" lvl="0" indent="0" algn="l" defTabSz="914400" rtl="0" eaLnBrk="1" fontAlgn="auto" latinLnBrk="0" hangingPunct="1">
              <a:lnSpc>
                <a:spcPct val="139988"/>
              </a:lnSpc>
              <a:spcBef>
                <a:spcPts val="0"/>
              </a:spcBef>
              <a:spcAft>
                <a:spcPts val="0"/>
              </a:spcAft>
              <a:buClr>
                <a:srgbClr val="000000"/>
              </a:buClr>
              <a:buSzTx/>
              <a:buFont typeface="Arial"/>
              <a:buNone/>
              <a:tabLst/>
              <a:defRPr/>
            </a:pPr>
            <a:r>
              <a:rPr kumimoji="0" lang="en-US" sz="3600" b="1" i="0" u="none" strike="noStrike" kern="0" cap="none" spc="0" normalizeH="0" baseline="0" noProof="0" dirty="0">
                <a:ln>
                  <a:noFill/>
                </a:ln>
                <a:solidFill>
                  <a:srgbClr val="000000"/>
                </a:solidFill>
                <a:effectLst/>
                <a:uLnTx/>
                <a:uFillTx/>
                <a:latin typeface="Arial" panose="020B0604020202020204" pitchFamily="34" charset="0"/>
                <a:ea typeface="Open Sans ExtraBold"/>
                <a:cs typeface="Arial" panose="020B0604020202020204" pitchFamily="34" charset="0"/>
                <a:sym typeface="Open Sans ExtraBold"/>
              </a:rPr>
              <a:t>Facilitator Tips</a:t>
            </a:r>
            <a:endParaRPr kumimoji="0" sz="5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p:txBody>
      </p:sp>
      <p:pic>
        <p:nvPicPr>
          <p:cNvPr id="124" name="Google Shape;124;g7372b59db7_0_108" descr="Light bulb in a yellow square the icon used to indicate facilitator tips in the presentation"/>
          <p:cNvPicPr preferRelativeResize="0"/>
          <p:nvPr/>
        </p:nvPicPr>
        <p:blipFill rotWithShape="1">
          <a:blip r:embed="rId3">
            <a:alphaModFix/>
          </a:blip>
          <a:srcRect/>
          <a:stretch/>
        </p:blipFill>
        <p:spPr>
          <a:xfrm>
            <a:off x="8070425" y="208100"/>
            <a:ext cx="846706" cy="846706"/>
          </a:xfrm>
          <a:prstGeom prst="rect">
            <a:avLst/>
          </a:prstGeom>
          <a:noFill/>
          <a:ln>
            <a:noFill/>
          </a:ln>
        </p:spPr>
      </p:pic>
      <p:graphicFrame>
        <p:nvGraphicFramePr>
          <p:cNvPr id="2" name="Table 2">
            <a:extLst>
              <a:ext uri="{FF2B5EF4-FFF2-40B4-BE49-F238E27FC236}">
                <a16:creationId xmlns:a16="http://schemas.microsoft.com/office/drawing/2014/main" id="{97133038-E003-4CA8-BA99-5466EA413D32}"/>
              </a:ext>
            </a:extLst>
          </p:cNvPr>
          <p:cNvGraphicFramePr>
            <a:graphicFrameLocks noGrp="1"/>
          </p:cNvGraphicFramePr>
          <p:nvPr>
            <p:extLst>
              <p:ext uri="{D42A27DB-BD31-4B8C-83A1-F6EECF244321}">
                <p14:modId xmlns:p14="http://schemas.microsoft.com/office/powerpoint/2010/main" val="761094993"/>
              </p:ext>
            </p:extLst>
          </p:nvPr>
        </p:nvGraphicFramePr>
        <p:xfrm>
          <a:off x="365760" y="1371598"/>
          <a:ext cx="8412480" cy="3248892"/>
        </p:xfrm>
        <a:graphic>
          <a:graphicData uri="http://schemas.openxmlformats.org/drawingml/2006/table">
            <a:tbl>
              <a:tblPr firstRow="1" bandRow="1">
                <a:tableStyleId>{5940675A-B579-460E-94D1-54222C63F5DA}</a:tableStyleId>
              </a:tblPr>
              <a:tblGrid>
                <a:gridCol w="464804">
                  <a:extLst>
                    <a:ext uri="{9D8B030D-6E8A-4147-A177-3AD203B41FA5}">
                      <a16:colId xmlns:a16="http://schemas.microsoft.com/office/drawing/2014/main" val="3743268562"/>
                    </a:ext>
                  </a:extLst>
                </a:gridCol>
                <a:gridCol w="2741873">
                  <a:extLst>
                    <a:ext uri="{9D8B030D-6E8A-4147-A177-3AD203B41FA5}">
                      <a16:colId xmlns:a16="http://schemas.microsoft.com/office/drawing/2014/main" val="22100770"/>
                    </a:ext>
                  </a:extLst>
                </a:gridCol>
                <a:gridCol w="5205803">
                  <a:extLst>
                    <a:ext uri="{9D8B030D-6E8A-4147-A177-3AD203B41FA5}">
                      <a16:colId xmlns:a16="http://schemas.microsoft.com/office/drawing/2014/main" val="4036239520"/>
                    </a:ext>
                  </a:extLst>
                </a:gridCol>
              </a:tblGrid>
              <a:tr h="812223">
                <a:tc>
                  <a:txBody>
                    <a:bodyPr/>
                    <a:lstStyle/>
                    <a:p>
                      <a:pPr algn="ctr"/>
                      <a:r>
                        <a:rPr lang="en-US" b="1" dirty="0">
                          <a:solidFill>
                            <a:schemeClr val="bg1"/>
                          </a:solidFill>
                          <a:effectLst>
                            <a:outerShdw blurRad="38100" dist="38100" dir="2700000" algn="tl">
                              <a:srgbClr val="000000">
                                <a:alpha val="43137"/>
                              </a:srgbClr>
                            </a:outerShdw>
                          </a:effectLst>
                        </a:rPr>
                        <a:t>1</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Use prompts to help students remember</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US" dirty="0"/>
                        <a:t>A prompt can be a beginning of a phrase, "A person's a person"</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29636548"/>
                  </a:ext>
                </a:extLst>
              </a:tr>
              <a:tr h="812223">
                <a:tc>
                  <a:txBody>
                    <a:bodyPr/>
                    <a:lstStyle/>
                    <a:p>
                      <a:pPr algn="ctr"/>
                      <a:r>
                        <a:rPr lang="en-US" b="1" dirty="0">
                          <a:solidFill>
                            <a:schemeClr val="bg1"/>
                          </a:solidFill>
                          <a:effectLst>
                            <a:outerShdw blurRad="38100" dist="38100" dir="2700000" algn="tl">
                              <a:srgbClr val="000000">
                                <a:alpha val="43137"/>
                              </a:srgbClr>
                            </a:outerShdw>
                          </a:effectLst>
                        </a:rPr>
                        <a:t>2</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UDHR Article 6</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US" dirty="0"/>
                        <a:t>Prepare word strips for UDHR Article 6</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449790391"/>
                  </a:ext>
                </a:extLst>
              </a:tr>
              <a:tr h="812223">
                <a:tc>
                  <a:txBody>
                    <a:bodyPr/>
                    <a:lstStyle/>
                    <a:p>
                      <a:pPr algn="ctr"/>
                      <a:r>
                        <a:rPr lang="en-US" b="1" dirty="0">
                          <a:solidFill>
                            <a:schemeClr val="bg1"/>
                          </a:solidFill>
                          <a:effectLst>
                            <a:outerShdw blurRad="38100" dist="38100" dir="2700000" algn="tl">
                              <a:srgbClr val="000000">
                                <a:alpha val="43137"/>
                              </a:srgbClr>
                            </a:outerShdw>
                          </a:effectLst>
                        </a:rPr>
                        <a:t>3</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Talking Stick</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US" dirty="0"/>
                        <a:t>Have students use the talking stick when students want to say something.</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104573152"/>
                  </a:ext>
                </a:extLst>
              </a:tr>
              <a:tr h="812223">
                <a:tc>
                  <a:txBody>
                    <a:bodyPr/>
                    <a:lstStyle/>
                    <a:p>
                      <a:pPr algn="ctr"/>
                      <a:r>
                        <a:rPr lang="en-US" b="1" dirty="0">
                          <a:solidFill>
                            <a:schemeClr val="bg1"/>
                          </a:solidFill>
                          <a:effectLst>
                            <a:outerShdw blurRad="38100" dist="38100" dir="2700000" algn="tl">
                              <a:srgbClr val="000000">
                                <a:alpha val="43137"/>
                              </a:srgbClr>
                            </a:outerShdw>
                          </a:effectLst>
                        </a:rPr>
                        <a:t>4</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Write Down Notes and Reflections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US" dirty="0"/>
                        <a:t>Don't forget to fill out the notes and reflections section</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226927212"/>
                  </a:ext>
                </a:extLst>
              </a:tr>
            </a:tbl>
          </a:graphicData>
        </a:graphic>
      </p:graphicFrame>
    </p:spTree>
    <p:extLst>
      <p:ext uri="{BB962C8B-B14F-4D97-AF65-F5344CB8AC3E}">
        <p14:creationId xmlns:p14="http://schemas.microsoft.com/office/powerpoint/2010/main" val="29504772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pic>
        <p:nvPicPr>
          <p:cNvPr id="305" name="Google Shape;305;g83311dfde2_1_0"/>
          <p:cNvPicPr preferRelativeResize="0"/>
          <p:nvPr/>
        </p:nvPicPr>
        <p:blipFill rotWithShape="1">
          <a:blip r:embed="rId3">
            <a:alphaModFix/>
          </a:blip>
          <a:srcRect l="33338" r="33609" b="8792"/>
          <a:stretch/>
        </p:blipFill>
        <p:spPr>
          <a:xfrm>
            <a:off x="1783080" y="475488"/>
            <a:ext cx="4903470" cy="3915537"/>
          </a:xfrm>
          <a:prstGeom prst="rect">
            <a:avLst/>
          </a:prstGeom>
          <a:noFill/>
          <a:ln>
            <a:noFill/>
          </a:ln>
        </p:spPr>
      </p:pic>
      <p:pic>
        <p:nvPicPr>
          <p:cNvPr id="306" name="Google Shape;306;g83311dfde2_1_0" descr="Stick figures of three kids running the icon for Develop and Discuss throughout the presentation"/>
          <p:cNvPicPr preferRelativeResize="0"/>
          <p:nvPr/>
        </p:nvPicPr>
        <p:blipFill rotWithShape="1">
          <a:blip r:embed="rId4">
            <a:alphaModFix/>
          </a:blip>
          <a:srcRect/>
          <a:stretch/>
        </p:blipFill>
        <p:spPr>
          <a:xfrm>
            <a:off x="7501438" y="236803"/>
            <a:ext cx="1379953" cy="750756"/>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pic>
        <p:nvPicPr>
          <p:cNvPr id="311" name="Google Shape;311;g83311dfde2_1_7" descr="Stick figures of three kids running the icon for Develop and Discuss throughout the presentation"/>
          <p:cNvPicPr preferRelativeResize="0"/>
          <p:nvPr/>
        </p:nvPicPr>
        <p:blipFill rotWithShape="1">
          <a:blip r:embed="rId3">
            <a:alphaModFix/>
          </a:blip>
          <a:srcRect/>
          <a:stretch/>
        </p:blipFill>
        <p:spPr>
          <a:xfrm>
            <a:off x="7501438" y="236803"/>
            <a:ext cx="1379953" cy="750756"/>
          </a:xfrm>
          <a:prstGeom prst="rect">
            <a:avLst/>
          </a:prstGeom>
          <a:noFill/>
          <a:ln>
            <a:noFill/>
          </a:ln>
        </p:spPr>
      </p:pic>
      <p:pic>
        <p:nvPicPr>
          <p:cNvPr id="312" name="Google Shape;312;g83311dfde2_1_7"/>
          <p:cNvPicPr preferRelativeResize="0"/>
          <p:nvPr/>
        </p:nvPicPr>
        <p:blipFill rotWithShape="1">
          <a:blip r:embed="rId4">
            <a:alphaModFix/>
          </a:blip>
          <a:srcRect l="66389" b="8817"/>
          <a:stretch/>
        </p:blipFill>
        <p:spPr>
          <a:xfrm>
            <a:off x="1874520" y="236803"/>
            <a:ext cx="4903470" cy="4281297"/>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17" name="Google Shape;317;p22"/>
          <p:cNvSpPr txBox="1">
            <a:spLocks noGrp="1"/>
          </p:cNvSpPr>
          <p:nvPr>
            <p:ph type="title"/>
          </p:nvPr>
        </p:nvSpPr>
        <p:spPr>
          <a:xfrm>
            <a:off x="738799" y="500034"/>
            <a:ext cx="7666500" cy="9144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dirty="0"/>
              <a:t>What’s the Story?</a:t>
            </a:r>
            <a:endParaRPr dirty="0"/>
          </a:p>
        </p:txBody>
      </p:sp>
      <p:sp>
        <p:nvSpPr>
          <p:cNvPr id="318" name="Google Shape;318;p22"/>
          <p:cNvSpPr txBox="1">
            <a:spLocks noGrp="1"/>
          </p:cNvSpPr>
          <p:nvPr>
            <p:ph type="body" idx="1"/>
          </p:nvPr>
        </p:nvSpPr>
        <p:spPr>
          <a:xfrm>
            <a:off x="877823" y="822960"/>
            <a:ext cx="3657239" cy="3700186"/>
          </a:xfrm>
          <a:prstGeom prst="rect">
            <a:avLst/>
          </a:prstGeom>
          <a:noFill/>
          <a:ln>
            <a:noFill/>
          </a:ln>
        </p:spPr>
        <p:txBody>
          <a:bodyPr spcFirstLastPara="1" wrap="square" lIns="91425" tIns="91425" rIns="91425" bIns="91425" anchor="ctr" anchorCtr="0">
            <a:normAutofit/>
          </a:bodyPr>
          <a:lstStyle/>
          <a:p>
            <a:pPr marL="0" lvl="0" indent="0" algn="l" rtl="0">
              <a:spcBef>
                <a:spcPts val="600"/>
              </a:spcBef>
              <a:spcAft>
                <a:spcPts val="0"/>
              </a:spcAft>
              <a:buNone/>
            </a:pPr>
            <a:r>
              <a:rPr lang="en-US" dirty="0"/>
              <a:t>Let’s use our detective skills to meet the photo and make sense of the story the photographer is trying to tell us</a:t>
            </a:r>
            <a:endParaRPr dirty="0"/>
          </a:p>
        </p:txBody>
      </p:sp>
      <p:sp>
        <p:nvSpPr>
          <p:cNvPr id="319" name="Google Shape;319;p2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22</a:t>
            </a:fld>
            <a:endParaRPr sz="900"/>
          </a:p>
        </p:txBody>
      </p:sp>
      <p:pic>
        <p:nvPicPr>
          <p:cNvPr id="320" name="Google Shape;320;p22" descr="Three stick figure children tumbling"/>
          <p:cNvPicPr preferRelativeResize="0">
            <a:picLocks noGrp="1"/>
          </p:cNvPicPr>
          <p:nvPr>
            <p:ph type="body" idx="2"/>
          </p:nvPr>
        </p:nvPicPr>
        <p:blipFill rotWithShape="1">
          <a:blip r:embed="rId3">
            <a:alphaModFix/>
          </a:blip>
          <a:srcRect/>
          <a:stretch/>
        </p:blipFill>
        <p:spPr>
          <a:xfrm>
            <a:off x="4878388" y="1508064"/>
            <a:ext cx="3657600" cy="2921442"/>
          </a:xfrm>
          <a:prstGeom prst="rect">
            <a:avLst/>
          </a:prstGeom>
          <a:noFill/>
          <a:ln>
            <a:noFill/>
          </a:ln>
        </p:spPr>
      </p:pic>
    </p:spTree>
  </p:cSld>
  <p:clrMapOvr>
    <a:masterClrMapping/>
  </p:clrMapOvr>
  <p:transition>
    <p:fade thruBlk="1"/>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sp>
        <p:nvSpPr>
          <p:cNvPr id="325" name="Google Shape;325;p2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23</a:t>
            </a:fld>
            <a:endParaRPr sz="900"/>
          </a:p>
        </p:txBody>
      </p:sp>
      <p:pic>
        <p:nvPicPr>
          <p:cNvPr id="326" name="Google Shape;326;p23" descr="Three stick figure children tumbling"/>
          <p:cNvPicPr preferRelativeResize="0">
            <a:picLocks noGrp="1"/>
          </p:cNvPicPr>
          <p:nvPr>
            <p:ph type="body" idx="2"/>
          </p:nvPr>
        </p:nvPicPr>
        <p:blipFill rotWithShape="1">
          <a:blip r:embed="rId3">
            <a:alphaModFix/>
          </a:blip>
          <a:srcRect/>
          <a:stretch/>
        </p:blipFill>
        <p:spPr>
          <a:xfrm>
            <a:off x="7227596" y="211804"/>
            <a:ext cx="1644650" cy="1313634"/>
          </a:xfrm>
          <a:prstGeom prst="rect">
            <a:avLst/>
          </a:prstGeom>
          <a:noFill/>
          <a:ln>
            <a:noFill/>
          </a:ln>
        </p:spPr>
      </p:pic>
      <p:pic>
        <p:nvPicPr>
          <p:cNvPr id="327" name="Google Shape;327;p23"/>
          <p:cNvPicPr preferRelativeResize="0"/>
          <p:nvPr/>
        </p:nvPicPr>
        <p:blipFill rotWithShape="1">
          <a:blip r:embed="rId4">
            <a:alphaModFix/>
          </a:blip>
          <a:srcRect/>
          <a:stretch/>
        </p:blipFill>
        <p:spPr>
          <a:xfrm rot="-5400000">
            <a:off x="2515940" y="-293948"/>
            <a:ext cx="3761700" cy="5300572"/>
          </a:xfrm>
          <a:prstGeom prst="rect">
            <a:avLst/>
          </a:prstGeom>
          <a:noFill/>
          <a:ln>
            <a:noFill/>
          </a:ln>
        </p:spPr>
      </p:pic>
      <p:sp>
        <p:nvSpPr>
          <p:cNvPr id="328" name="Google Shape;328;p23"/>
          <p:cNvSpPr txBox="1"/>
          <p:nvPr/>
        </p:nvSpPr>
        <p:spPr>
          <a:xfrm>
            <a:off x="1088136" y="4306824"/>
            <a:ext cx="7251192" cy="524824"/>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400" b="1" dirty="0">
                <a:solidFill>
                  <a:srgbClr val="0B4860"/>
                </a:solidFill>
              </a:rPr>
              <a:t>Who is in the picture and what is happening?</a:t>
            </a:r>
            <a:endParaRPr sz="2400" b="1" dirty="0">
              <a:solidFill>
                <a:srgbClr val="0B4860"/>
              </a:solidFill>
            </a:endParaRPr>
          </a:p>
        </p:txBody>
      </p:sp>
    </p:spTree>
  </p:cSld>
  <p:clrMapOvr>
    <a:masterClrMapping/>
  </p:clrMapOvr>
  <p:transition>
    <p:fade thruBlk="1"/>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Google Shape;333;g83311dfde2_1_26"/>
          <p:cNvSpPr txBox="1">
            <a:spLocks noGrp="1"/>
          </p:cNvSpPr>
          <p:nvPr>
            <p:ph type="title"/>
          </p:nvPr>
        </p:nvSpPr>
        <p:spPr>
          <a:xfrm>
            <a:off x="635238" y="530359"/>
            <a:ext cx="7897500" cy="9144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dirty="0"/>
              <a:t>Question:</a:t>
            </a:r>
            <a:endParaRPr dirty="0"/>
          </a:p>
        </p:txBody>
      </p:sp>
      <p:sp>
        <p:nvSpPr>
          <p:cNvPr id="334" name="Google Shape;334;g83311dfde2_1_26"/>
          <p:cNvSpPr txBox="1">
            <a:spLocks noGrp="1"/>
          </p:cNvSpPr>
          <p:nvPr>
            <p:ph type="body" idx="1"/>
          </p:nvPr>
        </p:nvSpPr>
        <p:spPr>
          <a:xfrm>
            <a:off x="732996" y="1188720"/>
            <a:ext cx="7386875" cy="3227832"/>
          </a:xfrm>
          <a:prstGeom prst="rect">
            <a:avLst/>
          </a:prstGeom>
        </p:spPr>
        <p:txBody>
          <a:bodyPr spcFirstLastPara="1" wrap="square" lIns="91425" tIns="45700" rIns="91425" bIns="45700" anchor="ctr" anchorCtr="0">
            <a:noAutofit/>
          </a:bodyPr>
          <a:lstStyle/>
          <a:p>
            <a:pPr marL="0" lvl="0" indent="0" algn="l" rtl="0">
              <a:spcBef>
                <a:spcPts val="600"/>
              </a:spcBef>
              <a:spcAft>
                <a:spcPts val="0"/>
              </a:spcAft>
              <a:buClr>
                <a:schemeClr val="dk1"/>
              </a:buClr>
              <a:buSzPts val="1800"/>
              <a:buFont typeface="Arial"/>
              <a:buNone/>
            </a:pPr>
            <a:r>
              <a:rPr lang="en-US" sz="3600" dirty="0"/>
              <a:t>Why do you think it’s not fair?</a:t>
            </a:r>
            <a:endParaRPr sz="3600" dirty="0"/>
          </a:p>
          <a:p>
            <a:pPr marL="0" lvl="0" indent="0" algn="l" rtl="0">
              <a:spcBef>
                <a:spcPts val="0"/>
              </a:spcBef>
              <a:spcAft>
                <a:spcPts val="0"/>
              </a:spcAft>
              <a:buNone/>
            </a:pPr>
            <a:endParaRPr dirty="0"/>
          </a:p>
        </p:txBody>
      </p:sp>
      <p:sp>
        <p:nvSpPr>
          <p:cNvPr id="335" name="Google Shape;335;g83311dfde2_1_26"/>
          <p:cNvSpPr txBox="1">
            <a:spLocks noGrp="1"/>
          </p:cNvSpPr>
          <p:nvPr>
            <p:ph type="sldNum" idx="12"/>
          </p:nvPr>
        </p:nvSpPr>
        <p:spPr>
          <a:xfrm>
            <a:off x="184297" y="4606048"/>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US"/>
              <a:t>24</a:t>
            </a:fld>
            <a:endParaRPr/>
          </a:p>
        </p:txBody>
      </p:sp>
      <p:pic>
        <p:nvPicPr>
          <p:cNvPr id="336" name="Google Shape;336;g83311dfde2_1_26" descr="Three stick figure children tumbling"/>
          <p:cNvPicPr preferRelativeResize="0">
            <a:picLocks noGrp="1"/>
          </p:cNvPicPr>
          <p:nvPr>
            <p:ph type="body" idx="2"/>
          </p:nvPr>
        </p:nvPicPr>
        <p:blipFill rotWithShape="1">
          <a:blip r:embed="rId3">
            <a:alphaModFix/>
          </a:blip>
          <a:srcRect/>
          <a:stretch/>
        </p:blipFill>
        <p:spPr>
          <a:xfrm>
            <a:off x="7227596" y="211804"/>
            <a:ext cx="1644600" cy="131370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341" name="Google Shape;341;p24"/>
          <p:cNvSpPr txBox="1">
            <a:spLocks noGrp="1"/>
          </p:cNvSpPr>
          <p:nvPr>
            <p:ph type="title"/>
          </p:nvPr>
        </p:nvSpPr>
        <p:spPr>
          <a:xfrm>
            <a:off x="869149" y="530359"/>
            <a:ext cx="7666413" cy="9144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a:t>Conclusion</a:t>
            </a:r>
            <a:endParaRPr/>
          </a:p>
        </p:txBody>
      </p:sp>
      <p:pic>
        <p:nvPicPr>
          <p:cNvPr id="342" name="Google Shape;342;p24" descr="Four stick children holding stars"/>
          <p:cNvPicPr preferRelativeResize="0">
            <a:picLocks noGrp="1"/>
          </p:cNvPicPr>
          <p:nvPr>
            <p:ph type="body" idx="2"/>
          </p:nvPr>
        </p:nvPicPr>
        <p:blipFill rotWithShape="1">
          <a:blip r:embed="rId3">
            <a:alphaModFix/>
          </a:blip>
          <a:srcRect/>
          <a:stretch/>
        </p:blipFill>
        <p:spPr>
          <a:xfrm>
            <a:off x="7291035" y="220303"/>
            <a:ext cx="1612200" cy="1285800"/>
          </a:xfrm>
          <a:prstGeom prst="rect">
            <a:avLst/>
          </a:prstGeom>
          <a:noFill/>
          <a:ln>
            <a:noFill/>
          </a:ln>
        </p:spPr>
      </p:pic>
      <p:sp>
        <p:nvSpPr>
          <p:cNvPr id="343" name="Google Shape;343;p24"/>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25</a:t>
            </a:fld>
            <a:endParaRPr sz="900"/>
          </a:p>
        </p:txBody>
      </p:sp>
      <p:pic>
        <p:nvPicPr>
          <p:cNvPr id="344" name="Google Shape;344;p24"/>
          <p:cNvPicPr preferRelativeResize="0"/>
          <p:nvPr/>
        </p:nvPicPr>
        <p:blipFill rotWithShape="1">
          <a:blip r:embed="rId4">
            <a:alphaModFix/>
          </a:blip>
          <a:srcRect/>
          <a:stretch/>
        </p:blipFill>
        <p:spPr>
          <a:xfrm>
            <a:off x="2494240" y="1349350"/>
            <a:ext cx="3930576" cy="2670324"/>
          </a:xfrm>
          <a:prstGeom prst="rect">
            <a:avLst/>
          </a:prstGeom>
          <a:noFill/>
          <a:ln>
            <a:noFill/>
          </a:ln>
        </p:spPr>
      </p:pic>
      <p:sp>
        <p:nvSpPr>
          <p:cNvPr id="345" name="Google Shape;345;p24"/>
          <p:cNvSpPr txBox="1"/>
          <p:nvPr/>
        </p:nvSpPr>
        <p:spPr>
          <a:xfrm>
            <a:off x="732998" y="4019675"/>
            <a:ext cx="7871506" cy="66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600"/>
              <a:buFont typeface="Arial"/>
              <a:buNone/>
            </a:pPr>
            <a:r>
              <a:rPr lang="en-US" sz="2400" b="1" i="0" u="none" strike="noStrike" cap="none" dirty="0">
                <a:solidFill>
                  <a:srgbClr val="0B4860"/>
                </a:solidFill>
                <a:latin typeface="Arial"/>
                <a:ea typeface="Arial"/>
                <a:cs typeface="Arial"/>
                <a:sym typeface="Arial"/>
              </a:rPr>
              <a:t>What chores do you do at home to help your family?</a:t>
            </a:r>
            <a:endParaRPr sz="2400" b="0" i="0" u="none" strike="noStrike" cap="none" dirty="0">
              <a:solidFill>
                <a:schemeClr val="dk1"/>
              </a:solidFill>
              <a:latin typeface="Arial"/>
              <a:ea typeface="Arial"/>
              <a:cs typeface="Arial"/>
              <a:sym typeface="Arial"/>
            </a:endParaRPr>
          </a:p>
        </p:txBody>
      </p:sp>
    </p:spTree>
  </p:cSld>
  <p:clrMapOvr>
    <a:masterClrMapping/>
  </p:clrMapOvr>
  <p:transition>
    <p:fade thruBlk="1"/>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sp>
        <p:nvSpPr>
          <p:cNvPr id="350" name="Google Shape;350;p25"/>
          <p:cNvSpPr txBox="1">
            <a:spLocks noGrp="1"/>
          </p:cNvSpPr>
          <p:nvPr>
            <p:ph type="title"/>
          </p:nvPr>
        </p:nvSpPr>
        <p:spPr>
          <a:xfrm>
            <a:off x="869149" y="530359"/>
            <a:ext cx="7666500" cy="914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a:t>Conclusion</a:t>
            </a:r>
            <a:endParaRPr/>
          </a:p>
        </p:txBody>
      </p:sp>
      <p:sp>
        <p:nvSpPr>
          <p:cNvPr id="351" name="Google Shape;351;p25"/>
          <p:cNvSpPr txBox="1">
            <a:spLocks noGrp="1"/>
          </p:cNvSpPr>
          <p:nvPr>
            <p:ph type="body" idx="1"/>
          </p:nvPr>
        </p:nvSpPr>
        <p:spPr>
          <a:xfrm>
            <a:off x="877475" y="1524000"/>
            <a:ext cx="3657600" cy="31812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600"/>
              </a:spcBef>
              <a:spcAft>
                <a:spcPts val="0"/>
              </a:spcAft>
              <a:buSzPts val="1800"/>
              <a:buNone/>
            </a:pPr>
            <a:r>
              <a:rPr lang="en-US"/>
              <a:t>You have a right NOT to work if it is dangerous or bad for your health.</a:t>
            </a:r>
            <a:endParaRPr/>
          </a:p>
        </p:txBody>
      </p:sp>
      <p:sp>
        <p:nvSpPr>
          <p:cNvPr id="352" name="Google Shape;352;p25"/>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26</a:t>
            </a:fld>
            <a:endParaRPr sz="900"/>
          </a:p>
        </p:txBody>
      </p:sp>
      <p:pic>
        <p:nvPicPr>
          <p:cNvPr id="353" name="Google Shape;353;p25" descr="Four stick children holding stars"/>
          <p:cNvPicPr preferRelativeResize="0">
            <a:picLocks noGrp="1"/>
          </p:cNvPicPr>
          <p:nvPr>
            <p:ph type="body" idx="2"/>
          </p:nvPr>
        </p:nvPicPr>
        <p:blipFill rotWithShape="1">
          <a:blip r:embed="rId3">
            <a:alphaModFix/>
          </a:blip>
          <a:srcRect/>
          <a:stretch/>
        </p:blipFill>
        <p:spPr>
          <a:xfrm>
            <a:off x="7344636" y="169126"/>
            <a:ext cx="1599600" cy="1275600"/>
          </a:xfrm>
          <a:prstGeom prst="rect">
            <a:avLst/>
          </a:prstGeom>
          <a:noFill/>
          <a:ln>
            <a:noFill/>
          </a:ln>
        </p:spPr>
      </p:pic>
      <p:pic>
        <p:nvPicPr>
          <p:cNvPr id="354" name="Google Shape;354;p25"/>
          <p:cNvPicPr preferRelativeResize="0"/>
          <p:nvPr/>
        </p:nvPicPr>
        <p:blipFill rotWithShape="1">
          <a:blip r:embed="rId4">
            <a:alphaModFix/>
          </a:blip>
          <a:srcRect/>
          <a:stretch/>
        </p:blipFill>
        <p:spPr>
          <a:xfrm>
            <a:off x="4679547" y="1484374"/>
            <a:ext cx="2338302" cy="3260450"/>
          </a:xfrm>
          <a:prstGeom prst="rect">
            <a:avLst/>
          </a:prstGeom>
          <a:noFill/>
          <a:ln>
            <a:noFill/>
          </a:ln>
        </p:spPr>
      </p:pic>
      <p:sp>
        <p:nvSpPr>
          <p:cNvPr id="355" name="Google Shape;355;p25"/>
          <p:cNvSpPr txBox="1"/>
          <p:nvPr/>
        </p:nvSpPr>
        <p:spPr>
          <a:xfrm>
            <a:off x="6563975" y="3323350"/>
            <a:ext cx="1644900" cy="1275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3600"/>
              <a:buFont typeface="Arial"/>
              <a:buNone/>
            </a:pPr>
            <a:r>
              <a:rPr lang="en-US" sz="3600" b="1" i="0" u="none" strike="noStrike" cap="none">
                <a:solidFill>
                  <a:srgbClr val="0B4860"/>
                </a:solidFill>
                <a:latin typeface="Arial"/>
                <a:ea typeface="Arial"/>
                <a:cs typeface="Arial"/>
                <a:sym typeface="Arial"/>
              </a:rPr>
              <a:t>Child Labor</a:t>
            </a:r>
            <a:endParaRPr sz="1400" b="0" i="0" u="none" strike="noStrike" cap="none">
              <a:solidFill>
                <a:srgbClr val="000000"/>
              </a:solidFill>
              <a:latin typeface="Arial"/>
              <a:ea typeface="Arial"/>
              <a:cs typeface="Arial"/>
              <a:sym typeface="Arial"/>
            </a:endParaRPr>
          </a:p>
        </p:txBody>
      </p:sp>
    </p:spTree>
  </p:cSld>
  <p:clrMapOvr>
    <a:masterClrMapping/>
  </p:clrMapOvr>
  <p:transition>
    <p:fade thruBlk="1"/>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59"/>
        <p:cNvGrpSpPr/>
        <p:nvPr/>
      </p:nvGrpSpPr>
      <p:grpSpPr>
        <a:xfrm>
          <a:off x="0" y="0"/>
          <a:ext cx="0" cy="0"/>
          <a:chOff x="0" y="0"/>
          <a:chExt cx="0" cy="0"/>
        </a:xfrm>
      </p:grpSpPr>
      <p:sp>
        <p:nvSpPr>
          <p:cNvPr id="360" name="Google Shape;360;p26"/>
          <p:cNvSpPr txBox="1">
            <a:spLocks noGrp="1"/>
          </p:cNvSpPr>
          <p:nvPr>
            <p:ph type="title"/>
          </p:nvPr>
        </p:nvSpPr>
        <p:spPr>
          <a:xfrm>
            <a:off x="869149" y="530359"/>
            <a:ext cx="7666500" cy="914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a:t>Learning Points</a:t>
            </a:r>
            <a:endParaRPr/>
          </a:p>
        </p:txBody>
      </p:sp>
      <p:sp>
        <p:nvSpPr>
          <p:cNvPr id="361" name="Google Shape;361;p26"/>
          <p:cNvSpPr txBox="1">
            <a:spLocks noGrp="1"/>
          </p:cNvSpPr>
          <p:nvPr>
            <p:ph type="body" idx="1"/>
          </p:nvPr>
        </p:nvSpPr>
        <p:spPr>
          <a:xfrm>
            <a:off x="877475" y="1524000"/>
            <a:ext cx="3657600" cy="3181200"/>
          </a:xfrm>
          <a:prstGeom prst="rect">
            <a:avLst/>
          </a:prstGeom>
          <a:noFill/>
          <a:ln>
            <a:noFill/>
          </a:ln>
        </p:spPr>
        <p:txBody>
          <a:bodyPr spcFirstLastPara="1" wrap="square" lIns="91425" tIns="91425" rIns="91425" bIns="91425" anchor="t" anchorCtr="0">
            <a:noAutofit/>
          </a:bodyPr>
          <a:lstStyle/>
          <a:p>
            <a:pPr marL="457200" lvl="0" indent="-342900" algn="l" rtl="0">
              <a:lnSpc>
                <a:spcPct val="90000"/>
              </a:lnSpc>
              <a:spcBef>
                <a:spcPts val="600"/>
              </a:spcBef>
              <a:spcAft>
                <a:spcPts val="0"/>
              </a:spcAft>
              <a:buSzPts val="1800"/>
              <a:buChar char="●"/>
            </a:pPr>
            <a:r>
              <a:rPr lang="en-US"/>
              <a:t>You have a right NOT to work if it interferes with your school.</a:t>
            </a:r>
            <a:endParaRPr/>
          </a:p>
          <a:p>
            <a:pPr marL="457200" lvl="0" indent="-342900" algn="l" rtl="0">
              <a:lnSpc>
                <a:spcPct val="90000"/>
              </a:lnSpc>
              <a:spcBef>
                <a:spcPts val="1000"/>
              </a:spcBef>
              <a:spcAft>
                <a:spcPts val="0"/>
              </a:spcAft>
              <a:buSzPts val="1800"/>
              <a:buChar char="●"/>
            </a:pPr>
            <a:r>
              <a:rPr lang="en-US"/>
              <a:t>You have a right NOT to work if it is dangerous or bad for your health.</a:t>
            </a:r>
            <a:endParaRPr/>
          </a:p>
        </p:txBody>
      </p:sp>
      <p:pic>
        <p:nvPicPr>
          <p:cNvPr id="362" name="Google Shape;362;p26" descr="Five stick figure children holding star"/>
          <p:cNvPicPr preferRelativeResize="0">
            <a:picLocks noGrp="1"/>
          </p:cNvPicPr>
          <p:nvPr>
            <p:ph type="body" idx="2"/>
          </p:nvPr>
        </p:nvPicPr>
        <p:blipFill rotWithShape="1">
          <a:blip r:embed="rId3">
            <a:alphaModFix/>
          </a:blip>
          <a:srcRect/>
          <a:stretch/>
        </p:blipFill>
        <p:spPr>
          <a:xfrm>
            <a:off x="4877963" y="1715905"/>
            <a:ext cx="3657600" cy="2724900"/>
          </a:xfrm>
          <a:prstGeom prst="rect">
            <a:avLst/>
          </a:prstGeom>
          <a:noFill/>
          <a:ln>
            <a:noFill/>
          </a:ln>
        </p:spPr>
      </p:pic>
      <p:sp>
        <p:nvSpPr>
          <p:cNvPr id="363" name="Google Shape;363;p26"/>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27</a:t>
            </a:fld>
            <a:endParaRPr sz="900"/>
          </a:p>
        </p:txBody>
      </p:sp>
    </p:spTree>
  </p:cSld>
  <p:clrMapOvr>
    <a:masterClrMapping/>
  </p:clrMapOvr>
  <p:transition>
    <p:fade thruBlk="1"/>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67"/>
        <p:cNvGrpSpPr/>
        <p:nvPr/>
      </p:nvGrpSpPr>
      <p:grpSpPr>
        <a:xfrm>
          <a:off x="0" y="0"/>
          <a:ext cx="0" cy="0"/>
          <a:chOff x="0" y="0"/>
          <a:chExt cx="0" cy="0"/>
        </a:xfrm>
      </p:grpSpPr>
      <p:sp>
        <p:nvSpPr>
          <p:cNvPr id="368" name="Google Shape;368;p27"/>
          <p:cNvSpPr txBox="1">
            <a:spLocks noGrp="1"/>
          </p:cNvSpPr>
          <p:nvPr>
            <p:ph type="title"/>
          </p:nvPr>
        </p:nvSpPr>
        <p:spPr>
          <a:xfrm>
            <a:off x="562551" y="-80385"/>
            <a:ext cx="7973012" cy="1525144"/>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dirty="0"/>
              <a:t>Challenge</a:t>
            </a:r>
            <a:endParaRPr dirty="0"/>
          </a:p>
        </p:txBody>
      </p:sp>
      <p:pic>
        <p:nvPicPr>
          <p:cNvPr id="369" name="Google Shape;369;p27" descr="A stick person climbing towards the top of a mountain with a flag on top"/>
          <p:cNvPicPr preferRelativeResize="0">
            <a:picLocks noGrp="1"/>
          </p:cNvPicPr>
          <p:nvPr>
            <p:ph type="body" idx="2"/>
          </p:nvPr>
        </p:nvPicPr>
        <p:blipFill rotWithShape="1">
          <a:blip r:embed="rId3">
            <a:alphaModFix/>
          </a:blip>
          <a:srcRect/>
          <a:stretch/>
        </p:blipFill>
        <p:spPr>
          <a:xfrm>
            <a:off x="6633586" y="207225"/>
            <a:ext cx="2327534" cy="1560667"/>
          </a:xfrm>
          <a:prstGeom prst="rect">
            <a:avLst/>
          </a:prstGeom>
          <a:noFill/>
          <a:ln>
            <a:noFill/>
          </a:ln>
        </p:spPr>
      </p:pic>
      <p:sp>
        <p:nvSpPr>
          <p:cNvPr id="370" name="Google Shape;370;p27"/>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28</a:t>
            </a:fld>
            <a:endParaRPr sz="900"/>
          </a:p>
        </p:txBody>
      </p:sp>
      <p:pic>
        <p:nvPicPr>
          <p:cNvPr id="371" name="Google Shape;371;p27"/>
          <p:cNvPicPr preferRelativeResize="0"/>
          <p:nvPr/>
        </p:nvPicPr>
        <p:blipFill rotWithShape="1">
          <a:blip r:embed="rId4">
            <a:alphaModFix/>
          </a:blip>
          <a:srcRect/>
          <a:stretch/>
        </p:blipFill>
        <p:spPr>
          <a:xfrm rot="-5400000">
            <a:off x="3131223" y="-4044"/>
            <a:ext cx="2609149" cy="4592353"/>
          </a:xfrm>
          <a:prstGeom prst="rect">
            <a:avLst/>
          </a:prstGeom>
          <a:noFill/>
          <a:ln>
            <a:noFill/>
          </a:ln>
        </p:spPr>
      </p:pic>
      <p:sp>
        <p:nvSpPr>
          <p:cNvPr id="372" name="Google Shape;372;p27"/>
          <p:cNvSpPr txBox="1"/>
          <p:nvPr/>
        </p:nvSpPr>
        <p:spPr>
          <a:xfrm>
            <a:off x="1636776" y="3520440"/>
            <a:ext cx="6547104" cy="431337"/>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700"/>
              <a:buFont typeface="Arial"/>
              <a:buNone/>
            </a:pPr>
            <a:r>
              <a:rPr lang="en-US" sz="900" b="1" i="0" u="none" strike="noStrike" cap="none" dirty="0">
                <a:solidFill>
                  <a:srgbClr val="0B4860"/>
                </a:solidFill>
                <a:latin typeface="Arial"/>
                <a:ea typeface="Arial"/>
                <a:cs typeface="Arial"/>
                <a:sym typeface="Arial"/>
              </a:rPr>
              <a:t>Young boy working in a brickyard in Bolivia, South America. Photographed by Crozet M. 2010. © ILO</a:t>
            </a:r>
            <a:endParaRPr sz="900" b="1" i="0" u="none" strike="noStrike" cap="none" dirty="0">
              <a:solidFill>
                <a:srgbClr val="000000"/>
              </a:solidFill>
              <a:latin typeface="Arial"/>
              <a:ea typeface="Arial"/>
              <a:cs typeface="Arial"/>
              <a:sym typeface="Arial"/>
            </a:endParaRPr>
          </a:p>
        </p:txBody>
      </p:sp>
      <p:sp>
        <p:nvSpPr>
          <p:cNvPr id="373" name="Google Shape;373;p27"/>
          <p:cNvSpPr txBox="1"/>
          <p:nvPr/>
        </p:nvSpPr>
        <p:spPr>
          <a:xfrm>
            <a:off x="732997" y="3843573"/>
            <a:ext cx="7886395" cy="88447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600"/>
              <a:buFont typeface="Arial"/>
              <a:buNone/>
            </a:pPr>
            <a:r>
              <a:rPr lang="en-US" sz="2400" b="1" i="0" u="none" strike="noStrike" cap="none" dirty="0">
                <a:solidFill>
                  <a:srgbClr val="0B4860"/>
                </a:solidFill>
                <a:latin typeface="Arial"/>
                <a:ea typeface="Arial"/>
                <a:cs typeface="Arial"/>
                <a:sym typeface="Arial"/>
              </a:rPr>
              <a:t>What have we learned about today? Share your detective skills about pictures</a:t>
            </a:r>
            <a:r>
              <a:rPr lang="en-US" sz="1600" b="1" i="0" u="none" strike="noStrike" cap="none" dirty="0">
                <a:solidFill>
                  <a:srgbClr val="0B4860"/>
                </a:solidFill>
                <a:latin typeface="Arial"/>
                <a:ea typeface="Arial"/>
                <a:cs typeface="Arial"/>
                <a:sym typeface="Arial"/>
              </a:rPr>
              <a:t>.</a:t>
            </a:r>
            <a:endParaRPr sz="1600" b="0" i="0" u="none" strike="noStrike" cap="none" dirty="0">
              <a:solidFill>
                <a:schemeClr val="dk1"/>
              </a:solidFill>
              <a:latin typeface="Arial"/>
              <a:ea typeface="Arial"/>
              <a:cs typeface="Arial"/>
              <a:sym typeface="Arial"/>
            </a:endParaRPr>
          </a:p>
        </p:txBody>
      </p:sp>
    </p:spTree>
  </p:cSld>
  <p:clrMapOvr>
    <a:masterClrMapping/>
  </p:clrMapOvr>
  <p:transition>
    <p:fade thruBlk="1"/>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77"/>
        <p:cNvGrpSpPr/>
        <p:nvPr/>
      </p:nvGrpSpPr>
      <p:grpSpPr>
        <a:xfrm>
          <a:off x="0" y="0"/>
          <a:ext cx="0" cy="0"/>
          <a:chOff x="0" y="0"/>
          <a:chExt cx="0" cy="0"/>
        </a:xfrm>
      </p:grpSpPr>
      <p:sp>
        <p:nvSpPr>
          <p:cNvPr id="378" name="Google Shape;378;p28"/>
          <p:cNvSpPr txBox="1">
            <a:spLocks noGrp="1"/>
          </p:cNvSpPr>
          <p:nvPr>
            <p:ph type="title"/>
          </p:nvPr>
        </p:nvSpPr>
        <p:spPr>
          <a:xfrm>
            <a:off x="869149" y="530359"/>
            <a:ext cx="7666500" cy="914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a:t>Challenge</a:t>
            </a:r>
            <a:endParaRPr/>
          </a:p>
        </p:txBody>
      </p:sp>
      <p:pic>
        <p:nvPicPr>
          <p:cNvPr id="379" name="Google Shape;379;p28" descr="A stick person climbing towards the top of a mountain with a flag on top"/>
          <p:cNvPicPr preferRelativeResize="0">
            <a:picLocks noGrp="1"/>
          </p:cNvPicPr>
          <p:nvPr>
            <p:ph type="body" idx="2"/>
          </p:nvPr>
        </p:nvPicPr>
        <p:blipFill rotWithShape="1">
          <a:blip r:embed="rId3">
            <a:alphaModFix/>
          </a:blip>
          <a:srcRect/>
          <a:stretch/>
        </p:blipFill>
        <p:spPr>
          <a:xfrm>
            <a:off x="7392001" y="140675"/>
            <a:ext cx="1623600" cy="1156800"/>
          </a:xfrm>
          <a:prstGeom prst="rect">
            <a:avLst/>
          </a:prstGeom>
          <a:noFill/>
          <a:ln>
            <a:noFill/>
          </a:ln>
        </p:spPr>
      </p:pic>
      <p:sp>
        <p:nvSpPr>
          <p:cNvPr id="380" name="Google Shape;380;p28"/>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29</a:t>
            </a:fld>
            <a:endParaRPr sz="900"/>
          </a:p>
        </p:txBody>
      </p:sp>
      <p:pic>
        <p:nvPicPr>
          <p:cNvPr id="381" name="Google Shape;381;p28"/>
          <p:cNvPicPr preferRelativeResize="0"/>
          <p:nvPr/>
        </p:nvPicPr>
        <p:blipFill rotWithShape="1">
          <a:blip r:embed="rId4">
            <a:alphaModFix/>
          </a:blip>
          <a:srcRect/>
          <a:stretch/>
        </p:blipFill>
        <p:spPr>
          <a:xfrm>
            <a:off x="3894722" y="420123"/>
            <a:ext cx="3174700" cy="4303275"/>
          </a:xfrm>
          <a:prstGeom prst="rect">
            <a:avLst/>
          </a:prstGeom>
          <a:noFill/>
          <a:ln w="38100" cap="flat" cmpd="sng">
            <a:solidFill>
              <a:schemeClr val="dk2"/>
            </a:solidFill>
            <a:prstDash val="solid"/>
            <a:round/>
            <a:headEnd type="none" w="sm" len="sm"/>
            <a:tailEnd type="none" w="sm" len="sm"/>
          </a:ln>
        </p:spPr>
      </p:pic>
      <p:sp>
        <p:nvSpPr>
          <p:cNvPr id="382" name="Google Shape;382;p28"/>
          <p:cNvSpPr txBox="1"/>
          <p:nvPr/>
        </p:nvSpPr>
        <p:spPr>
          <a:xfrm>
            <a:off x="572150" y="1521850"/>
            <a:ext cx="3000000" cy="30000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600"/>
              </a:spcBef>
              <a:spcAft>
                <a:spcPts val="0"/>
              </a:spcAft>
              <a:buClr>
                <a:srgbClr val="000000"/>
              </a:buClr>
              <a:buSzPts val="2400"/>
              <a:buFont typeface="Arial"/>
              <a:buNone/>
            </a:pPr>
            <a:r>
              <a:rPr lang="en-US" sz="2400" b="1" i="0" u="none" strike="noStrike" cap="none" dirty="0">
                <a:solidFill>
                  <a:srgbClr val="0B4860"/>
                </a:solidFill>
                <a:latin typeface="Arial"/>
                <a:ea typeface="Arial"/>
                <a:cs typeface="Arial"/>
                <a:sym typeface="Arial"/>
              </a:rPr>
              <a:t>You have a right NOT to work if it interferes with your school.</a:t>
            </a:r>
            <a:endParaRPr sz="2400" b="1" i="0" u="none" strike="noStrike" cap="none" dirty="0">
              <a:solidFill>
                <a:srgbClr val="0B4860"/>
              </a:solidFill>
              <a:latin typeface="Arial"/>
              <a:ea typeface="Arial"/>
              <a:cs typeface="Arial"/>
              <a:sym typeface="Arial"/>
            </a:endParaRPr>
          </a:p>
          <a:p>
            <a:pPr marL="457200" marR="0" lvl="0" indent="0" algn="l" rtl="0">
              <a:lnSpc>
                <a:spcPct val="100000"/>
              </a:lnSpc>
              <a:spcBef>
                <a:spcPts val="100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Tree>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CC00"/>
        </a:solidFill>
        <a:effectLst/>
      </p:bgPr>
    </p:bg>
    <p:spTree>
      <p:nvGrpSpPr>
        <p:cNvPr id="1" name="Shape 94"/>
        <p:cNvGrpSpPr/>
        <p:nvPr/>
      </p:nvGrpSpPr>
      <p:grpSpPr>
        <a:xfrm>
          <a:off x="0" y="0"/>
          <a:ext cx="0" cy="0"/>
          <a:chOff x="0" y="0"/>
          <a:chExt cx="0" cy="0"/>
        </a:xfrm>
      </p:grpSpPr>
      <p:sp>
        <p:nvSpPr>
          <p:cNvPr id="123" name="Google Shape;123;g7372b59db7_0_108"/>
          <p:cNvSpPr txBox="1"/>
          <p:nvPr/>
        </p:nvSpPr>
        <p:spPr>
          <a:xfrm>
            <a:off x="365760" y="318941"/>
            <a:ext cx="6059632" cy="754800"/>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39988"/>
              </a:lnSpc>
              <a:spcBef>
                <a:spcPts val="0"/>
              </a:spcBef>
              <a:spcAft>
                <a:spcPts val="0"/>
              </a:spcAft>
              <a:buClr>
                <a:srgbClr val="000000"/>
              </a:buClr>
              <a:buSzTx/>
              <a:buFont typeface="Arial"/>
              <a:buNone/>
              <a:tabLst/>
              <a:defRPr/>
            </a:pPr>
            <a:r>
              <a:rPr kumimoji="0" lang="en-US" sz="3600" b="1" i="0" u="none" strike="noStrike" kern="0" cap="none" spc="0" normalizeH="0" baseline="0" noProof="0" dirty="0">
                <a:ln>
                  <a:noFill/>
                </a:ln>
                <a:solidFill>
                  <a:srgbClr val="000000"/>
                </a:solidFill>
                <a:effectLst/>
                <a:uLnTx/>
                <a:uFillTx/>
                <a:latin typeface="Arial" panose="020B0604020202020204" pitchFamily="34" charset="0"/>
                <a:ea typeface="Open Sans ExtraBold"/>
                <a:cs typeface="Arial" panose="020B0604020202020204" pitchFamily="34" charset="0"/>
                <a:sym typeface="Open Sans ExtraBold"/>
              </a:rPr>
              <a:t>Materials Needed</a:t>
            </a:r>
            <a:endParaRPr kumimoji="0" sz="5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p:txBody>
      </p:sp>
      <p:pic>
        <p:nvPicPr>
          <p:cNvPr id="124" name="Google Shape;124;g7372b59db7_0_108" descr="Light bulb in a yellow square the icon used to indicate facilitator tips in the presentation"/>
          <p:cNvPicPr preferRelativeResize="0"/>
          <p:nvPr/>
        </p:nvPicPr>
        <p:blipFill rotWithShape="1">
          <a:blip r:embed="rId3">
            <a:alphaModFix/>
          </a:blip>
          <a:srcRect/>
          <a:stretch/>
        </p:blipFill>
        <p:spPr>
          <a:xfrm>
            <a:off x="8070425" y="208100"/>
            <a:ext cx="846706" cy="846706"/>
          </a:xfrm>
          <a:prstGeom prst="rect">
            <a:avLst/>
          </a:prstGeom>
          <a:noFill/>
          <a:ln>
            <a:noFill/>
          </a:ln>
        </p:spPr>
      </p:pic>
      <p:graphicFrame>
        <p:nvGraphicFramePr>
          <p:cNvPr id="2" name="Table 2">
            <a:extLst>
              <a:ext uri="{FF2B5EF4-FFF2-40B4-BE49-F238E27FC236}">
                <a16:creationId xmlns:a16="http://schemas.microsoft.com/office/drawing/2014/main" id="{97133038-E003-4CA8-BA99-5466EA413D32}"/>
              </a:ext>
            </a:extLst>
          </p:cNvPr>
          <p:cNvGraphicFramePr>
            <a:graphicFrameLocks noGrp="1"/>
          </p:cNvGraphicFramePr>
          <p:nvPr>
            <p:extLst>
              <p:ext uri="{D42A27DB-BD31-4B8C-83A1-F6EECF244321}">
                <p14:modId xmlns:p14="http://schemas.microsoft.com/office/powerpoint/2010/main" val="305297787"/>
              </p:ext>
            </p:extLst>
          </p:nvPr>
        </p:nvGraphicFramePr>
        <p:xfrm>
          <a:off x="365760" y="1115268"/>
          <a:ext cx="8412480" cy="3657600"/>
        </p:xfrm>
        <a:graphic>
          <a:graphicData uri="http://schemas.openxmlformats.org/drawingml/2006/table">
            <a:tbl>
              <a:tblPr firstRow="1" bandRow="1">
                <a:tableStyleId>{5940675A-B579-460E-94D1-54222C63F5DA}</a:tableStyleId>
              </a:tblPr>
              <a:tblGrid>
                <a:gridCol w="457200">
                  <a:extLst>
                    <a:ext uri="{9D8B030D-6E8A-4147-A177-3AD203B41FA5}">
                      <a16:colId xmlns:a16="http://schemas.microsoft.com/office/drawing/2014/main" val="3743268562"/>
                    </a:ext>
                  </a:extLst>
                </a:gridCol>
                <a:gridCol w="7955280">
                  <a:extLst>
                    <a:ext uri="{9D8B030D-6E8A-4147-A177-3AD203B41FA5}">
                      <a16:colId xmlns:a16="http://schemas.microsoft.com/office/drawing/2014/main" val="22100770"/>
                    </a:ext>
                  </a:extLst>
                </a:gridCol>
              </a:tblGrid>
              <a:tr h="457200">
                <a:tc>
                  <a:txBody>
                    <a:bodyPr/>
                    <a:lstStyle/>
                    <a:p>
                      <a:pPr algn="ctr"/>
                      <a:r>
                        <a:rPr lang="en-US" b="1" dirty="0">
                          <a:solidFill>
                            <a:schemeClr val="bg1"/>
                          </a:solidFill>
                          <a:effectLst>
                            <a:outerShdw blurRad="38100" dist="38100" dir="2700000" algn="tl">
                              <a:srgbClr val="000000">
                                <a:alpha val="43137"/>
                              </a:srgbClr>
                            </a:outerShdw>
                          </a:effectLst>
                        </a:rPr>
                        <a:t>1</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Talking Stick</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273176950"/>
                  </a:ext>
                </a:extLst>
              </a:tr>
              <a:tr h="457200">
                <a:tc>
                  <a:txBody>
                    <a:bodyPr/>
                    <a:lstStyle/>
                    <a:p>
                      <a:pPr algn="ctr"/>
                      <a:r>
                        <a:rPr lang="en-US" b="1" dirty="0">
                          <a:solidFill>
                            <a:schemeClr val="bg1"/>
                          </a:solidFill>
                          <a:effectLst>
                            <a:outerShdw blurRad="38100" dist="38100" dir="2700000" algn="tl">
                              <a:srgbClr val="000000">
                                <a:alpha val="43137"/>
                              </a:srgbClr>
                            </a:outerShdw>
                          </a:effectLst>
                        </a:rPr>
                        <a:t>2</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Class Roll</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260441599"/>
                  </a:ext>
                </a:extLst>
              </a:tr>
              <a:tr h="457200">
                <a:tc>
                  <a:txBody>
                    <a:bodyPr/>
                    <a:lstStyle/>
                    <a:p>
                      <a:pPr algn="ctr"/>
                      <a:r>
                        <a:rPr lang="en-US" b="1" dirty="0">
                          <a:solidFill>
                            <a:schemeClr val="bg1"/>
                          </a:solidFill>
                          <a:effectLst>
                            <a:outerShdw blurRad="38100" dist="38100" dir="2700000" algn="tl">
                              <a:srgbClr val="000000">
                                <a:alpha val="43137"/>
                              </a:srgbClr>
                            </a:outerShdw>
                          </a:effectLst>
                        </a:rPr>
                        <a:t>3</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Class Rules Chart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025232104"/>
                  </a:ext>
                </a:extLst>
              </a:tr>
              <a:tr h="457200">
                <a:tc>
                  <a:txBody>
                    <a:bodyPr/>
                    <a:lstStyle/>
                    <a:p>
                      <a:pPr algn="ctr"/>
                      <a:r>
                        <a:rPr lang="en-US" b="1" dirty="0">
                          <a:solidFill>
                            <a:schemeClr val="bg1"/>
                          </a:solidFill>
                          <a:effectLst>
                            <a:outerShdw blurRad="38100" dist="38100" dir="2700000" algn="tl">
                              <a:srgbClr val="000000">
                                <a:alpha val="43137"/>
                              </a:srgbClr>
                            </a:outerShdw>
                          </a:effectLst>
                        </a:rPr>
                        <a:t>4</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0" dirty="0"/>
                        <a:t>Chalkboard or Flipchart and chalk or Markers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513964692"/>
                  </a:ext>
                </a:extLst>
              </a:tr>
              <a:tr h="457200">
                <a:tc>
                  <a:txBody>
                    <a:bodyPr/>
                    <a:lstStyle/>
                    <a:p>
                      <a:pPr algn="ctr"/>
                      <a:r>
                        <a:rPr lang="en-US" b="1" dirty="0">
                          <a:solidFill>
                            <a:schemeClr val="bg1"/>
                          </a:solidFill>
                          <a:effectLst>
                            <a:outerShdw blurRad="38100" dist="38100" dir="2700000" algn="tl">
                              <a:srgbClr val="000000">
                                <a:alpha val="43137"/>
                              </a:srgbClr>
                            </a:outerShdw>
                          </a:effectLst>
                        </a:rPr>
                        <a:t>5</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Facilitator Notes and Reflections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141121133"/>
                  </a:ext>
                </a:extLst>
              </a:tr>
              <a:tr h="457200">
                <a:tc>
                  <a:txBody>
                    <a:bodyPr/>
                    <a:lstStyle/>
                    <a:p>
                      <a:pPr algn="ctr"/>
                      <a:r>
                        <a:rPr lang="en-US" b="1" dirty="0">
                          <a:solidFill>
                            <a:schemeClr val="bg1"/>
                          </a:solidFill>
                          <a:effectLst>
                            <a:outerShdw blurRad="38100" dist="38100" dir="2700000" algn="tl">
                              <a:srgbClr val="000000">
                                <a:alpha val="43137"/>
                              </a:srgbClr>
                            </a:outerShdw>
                          </a:effectLst>
                        </a:rPr>
                        <a:t>6</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Mini-posters including The Right to Protection from Child Labor</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916712941"/>
                  </a:ext>
                </a:extLst>
              </a:tr>
              <a:tr h="457200">
                <a:tc>
                  <a:txBody>
                    <a:bodyPr/>
                    <a:lstStyle/>
                    <a:p>
                      <a:pPr algn="ctr"/>
                      <a:r>
                        <a:rPr lang="en-US" b="1" dirty="0">
                          <a:solidFill>
                            <a:schemeClr val="bg1"/>
                          </a:solidFill>
                          <a:effectLst>
                            <a:outerShdw blurRad="38100" dist="38100" dir="2700000" algn="tl">
                              <a:srgbClr val="000000">
                                <a:alpha val="43137"/>
                              </a:srgbClr>
                            </a:outerShdw>
                          </a:effectLst>
                        </a:rPr>
                        <a:t>7</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Photo, young boy in brickyard, follow the instructions in the lesson to prepare</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219612490"/>
                  </a:ext>
                </a:extLst>
              </a:tr>
              <a:tr h="457200">
                <a:tc>
                  <a:txBody>
                    <a:bodyPr/>
                    <a:lstStyle/>
                    <a:p>
                      <a:pPr algn="ctr"/>
                      <a:r>
                        <a:rPr lang="en-US" b="1" dirty="0">
                          <a:solidFill>
                            <a:schemeClr val="bg1"/>
                          </a:solidFill>
                          <a:effectLst>
                            <a:outerShdw blurRad="38100" dist="38100" dir="2700000" algn="tl">
                              <a:srgbClr val="000000">
                                <a:alpha val="43137"/>
                              </a:srgbClr>
                            </a:outerShdw>
                          </a:effectLst>
                        </a:rPr>
                        <a:t>8</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Word Strips for UDHR Article 6</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851193985"/>
                  </a:ext>
                </a:extLst>
              </a:tr>
            </a:tbl>
          </a:graphicData>
        </a:graphic>
      </p:graphicFrame>
    </p:spTree>
    <p:extLst>
      <p:ext uri="{BB962C8B-B14F-4D97-AF65-F5344CB8AC3E}">
        <p14:creationId xmlns:p14="http://schemas.microsoft.com/office/powerpoint/2010/main" val="29001682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bg>
      <p:bgPr>
        <a:solidFill>
          <a:schemeClr val="dk1"/>
        </a:solidFill>
        <a:effectLst/>
      </p:bgPr>
    </p:bg>
    <p:spTree>
      <p:nvGrpSpPr>
        <p:cNvPr id="1" name="Shape 404"/>
        <p:cNvGrpSpPr/>
        <p:nvPr/>
      </p:nvGrpSpPr>
      <p:grpSpPr>
        <a:xfrm>
          <a:off x="0" y="0"/>
          <a:ext cx="0" cy="0"/>
          <a:chOff x="0" y="0"/>
          <a:chExt cx="0" cy="0"/>
        </a:xfrm>
      </p:grpSpPr>
      <p:sp>
        <p:nvSpPr>
          <p:cNvPr id="405" name="Google Shape;405;p31"/>
          <p:cNvSpPr txBox="1">
            <a:spLocks noGrp="1"/>
          </p:cNvSpPr>
          <p:nvPr>
            <p:ph type="sldNum" idx="4294967295"/>
          </p:nvPr>
        </p:nvSpPr>
        <p:spPr>
          <a:xfrm>
            <a:off x="0" y="4602163"/>
            <a:ext cx="549275" cy="3937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300"/>
              <a:buFont typeface="Arial"/>
              <a:buNone/>
            </a:pPr>
            <a:fld id="{00000000-1234-1234-1234-123412341234}" type="slidenum">
              <a:rPr lang="en-US" sz="1400" b="0" i="0" u="none" strike="noStrike" cap="none">
                <a:solidFill>
                  <a:srgbClr val="000000"/>
                </a:solidFill>
                <a:latin typeface="Arial"/>
                <a:ea typeface="Arial"/>
                <a:cs typeface="Arial"/>
                <a:sym typeface="Arial"/>
              </a:rPr>
              <a:t>30</a:t>
            </a:fld>
            <a:endParaRPr sz="1400" b="0" i="0" u="none" strike="noStrike" cap="none">
              <a:solidFill>
                <a:srgbClr val="000000"/>
              </a:solidFill>
              <a:latin typeface="Arial"/>
              <a:ea typeface="Arial"/>
              <a:cs typeface="Arial"/>
              <a:sym typeface="Arial"/>
            </a:endParaRPr>
          </a:p>
        </p:txBody>
      </p:sp>
    </p:spTree>
  </p:cSld>
  <p:clrMapOvr>
    <a:masterClrMapping/>
  </p:clrMapOvr>
  <p:transition>
    <p:fade thruBlk="1"/>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g82d376985f_0_37"/>
          <p:cNvSpPr txBox="1">
            <a:spLocks noGrp="1"/>
          </p:cNvSpPr>
          <p:nvPr>
            <p:ph type="title"/>
          </p:nvPr>
        </p:nvSpPr>
        <p:spPr>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References</a:t>
            </a:r>
            <a:endParaRPr dirty="0"/>
          </a:p>
        </p:txBody>
      </p:sp>
      <p:sp>
        <p:nvSpPr>
          <p:cNvPr id="243" name="Google Shape;243;g82d376985f_0_3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31</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244" name="Google Shape;244;g82d376985f_0_37"/>
          <p:cNvPicPr preferRelativeResize="0"/>
          <p:nvPr/>
        </p:nvPicPr>
        <p:blipFill>
          <a:blip r:embed="rId3"/>
          <a:srcRect/>
          <a:stretch/>
        </p:blipFill>
        <p:spPr>
          <a:xfrm>
            <a:off x="7852256" y="188033"/>
            <a:ext cx="912191" cy="914400"/>
          </a:xfrm>
          <a:prstGeom prst="rect">
            <a:avLst/>
          </a:prstGeom>
          <a:noFill/>
          <a:ln>
            <a:noFill/>
          </a:ln>
        </p:spPr>
      </p:pic>
      <p:graphicFrame>
        <p:nvGraphicFramePr>
          <p:cNvPr id="3" name="Table 3">
            <a:extLst>
              <a:ext uri="{FF2B5EF4-FFF2-40B4-BE49-F238E27FC236}">
                <a16:creationId xmlns:a16="http://schemas.microsoft.com/office/drawing/2014/main" id="{A93DC758-1944-4E39-A704-56C140A9F5FC}"/>
              </a:ext>
            </a:extLst>
          </p:cNvPr>
          <p:cNvGraphicFramePr>
            <a:graphicFrameLocks noGrp="1"/>
          </p:cNvGraphicFramePr>
          <p:nvPr>
            <p:extLst>
              <p:ext uri="{D42A27DB-BD31-4B8C-83A1-F6EECF244321}">
                <p14:modId xmlns:p14="http://schemas.microsoft.com/office/powerpoint/2010/main" val="2465436412"/>
              </p:ext>
            </p:extLst>
          </p:nvPr>
        </p:nvGraphicFramePr>
        <p:xfrm>
          <a:off x="869148" y="1587964"/>
          <a:ext cx="7772400" cy="2954568"/>
        </p:xfrm>
        <a:graphic>
          <a:graphicData uri="http://schemas.openxmlformats.org/drawingml/2006/table">
            <a:tbl>
              <a:tblPr firstRow="1" bandRow="1">
                <a:tableStyleId>{2D5ABB26-0587-4C30-8999-92F81FD0307C}</a:tableStyleId>
              </a:tblPr>
              <a:tblGrid>
                <a:gridCol w="548640">
                  <a:extLst>
                    <a:ext uri="{9D8B030D-6E8A-4147-A177-3AD203B41FA5}">
                      <a16:colId xmlns:a16="http://schemas.microsoft.com/office/drawing/2014/main" val="2627769037"/>
                    </a:ext>
                  </a:extLst>
                </a:gridCol>
                <a:gridCol w="7223760">
                  <a:extLst>
                    <a:ext uri="{9D8B030D-6E8A-4147-A177-3AD203B41FA5}">
                      <a16:colId xmlns:a16="http://schemas.microsoft.com/office/drawing/2014/main" val="1329378423"/>
                    </a:ext>
                  </a:extLst>
                </a:gridCol>
              </a:tblGrid>
              <a:tr h="517164">
                <a:tc>
                  <a:txBody>
                    <a:bodyPr/>
                    <a:lstStyle/>
                    <a:p>
                      <a:pPr algn="ctr"/>
                      <a:r>
                        <a:rPr lang="en-US" dirty="0"/>
                        <a:t>1</a:t>
                      </a:r>
                    </a:p>
                  </a:txBody>
                  <a:tcPr/>
                </a:tc>
                <a:tc>
                  <a:txBody>
                    <a:bodyPr/>
                    <a:lstStyle/>
                    <a:p>
                      <a:r>
                        <a:rPr lang="en-US" sz="1800" i="1" u="none" strike="noStrike" cap="none" dirty="0">
                          <a:effectLst/>
                          <a:sym typeface="Arial"/>
                        </a:rPr>
                        <a:t>Visit the Geneva Office on Human Rights Education website to download and print lesson resources </a:t>
                      </a:r>
                      <a:r>
                        <a:rPr lang="en-US" sz="1800" u="none" strike="noStrike" cap="none" dirty="0">
                          <a:effectLst/>
                          <a:sym typeface="Arial"/>
                        </a:rPr>
                        <a:t>at </a:t>
                      </a:r>
                      <a:r>
                        <a:rPr lang="en-US" sz="1800" u="sng" strike="noStrike" cap="none" dirty="0">
                          <a:effectLst/>
                          <a:sym typeface="Arial"/>
                          <a:hlinkClick r:id="rId4"/>
                        </a:rPr>
                        <a:t>www.go-hre.org</a:t>
                      </a:r>
                      <a:r>
                        <a:rPr lang="en-US" sz="1800" u="none" strike="noStrike" cap="none" dirty="0">
                          <a:effectLst/>
                          <a:sym typeface="Arial"/>
                        </a:rPr>
                        <a:t> </a:t>
                      </a:r>
                      <a:endParaRPr lang="en-US" sz="1800" b="0" i="0" u="none" strike="noStrike" cap="none" dirty="0">
                        <a:solidFill>
                          <a:schemeClr val="tx1"/>
                        </a:solidFill>
                        <a:effectLst/>
                        <a:latin typeface="+mn-lt"/>
                        <a:ea typeface="+mn-ea"/>
                        <a:cs typeface="+mn-cs"/>
                        <a:sym typeface="Arial"/>
                      </a:endParaRPr>
                    </a:p>
                  </a:txBody>
                  <a:tcPr/>
                </a:tc>
                <a:extLst>
                  <a:ext uri="{0D108BD9-81ED-4DB2-BD59-A6C34878D82A}">
                    <a16:rowId xmlns:a16="http://schemas.microsoft.com/office/drawing/2014/main" val="367004694"/>
                  </a:ext>
                </a:extLst>
              </a:tr>
              <a:tr h="517164">
                <a:tc>
                  <a:txBody>
                    <a:bodyPr/>
                    <a:lstStyle/>
                    <a:p>
                      <a:pPr algn="ctr"/>
                      <a:r>
                        <a:rPr lang="en-US" dirty="0"/>
                        <a:t>2</a:t>
                      </a:r>
                    </a:p>
                  </a:txBody>
                  <a:tcPr/>
                </a:tc>
                <a:tc>
                  <a:txBody>
                    <a:bodyPr/>
                    <a:lstStyle/>
                    <a:p>
                      <a:r>
                        <a:rPr lang="en-US" sz="1800" dirty="0"/>
                        <a:t>United Nations Universal Declaration of Human Rights. </a:t>
                      </a:r>
                      <a:r>
                        <a:rPr lang="en-US" sz="1800" dirty="0">
                          <a:hlinkClick r:id="rId5"/>
                        </a:rPr>
                        <a:t>https://www.un.org/en/universal-declaration-human-rights/</a:t>
                      </a:r>
                      <a:endParaRPr lang="en-US" sz="1800" dirty="0"/>
                    </a:p>
                  </a:txBody>
                  <a:tcPr/>
                </a:tc>
                <a:extLst>
                  <a:ext uri="{0D108BD9-81ED-4DB2-BD59-A6C34878D82A}">
                    <a16:rowId xmlns:a16="http://schemas.microsoft.com/office/drawing/2014/main" val="2406759190"/>
                  </a:ext>
                </a:extLst>
              </a:tr>
              <a:tr h="517164">
                <a:tc>
                  <a:txBody>
                    <a:bodyPr/>
                    <a:lstStyle/>
                    <a:p>
                      <a:pPr algn="ctr"/>
                      <a:r>
                        <a:rPr lang="en-US" dirty="0"/>
                        <a:t>3</a:t>
                      </a:r>
                    </a:p>
                  </a:txBody>
                  <a:tcPr/>
                </a:tc>
                <a:tc>
                  <a:txBody>
                    <a:bodyPr/>
                    <a:lstStyle/>
                    <a:p>
                      <a:r>
                        <a:rPr lang="en-US" sz="1800" dirty="0"/>
                        <a:t>United Nations Convention on the Rights of the Child. </a:t>
                      </a:r>
                      <a:r>
                        <a:rPr lang="en-US" sz="1800" dirty="0">
                          <a:hlinkClick r:id="rId6"/>
                        </a:rPr>
                        <a:t>https://www.ohchr.org/en/professionalinterest/pages/crc.aspx</a:t>
                      </a:r>
                      <a:endParaRPr lang="en-US" sz="1800" dirty="0"/>
                    </a:p>
                  </a:txBody>
                  <a:tcPr/>
                </a:tc>
                <a:extLst>
                  <a:ext uri="{0D108BD9-81ED-4DB2-BD59-A6C34878D82A}">
                    <a16:rowId xmlns:a16="http://schemas.microsoft.com/office/drawing/2014/main" val="1686710979"/>
                  </a:ext>
                </a:extLst>
              </a:tr>
              <a:tr h="517164">
                <a:tc>
                  <a:txBody>
                    <a:bodyPr/>
                    <a:lstStyle/>
                    <a:p>
                      <a:pPr algn="ctr"/>
                      <a:endParaRPr lang="en-US" dirty="0"/>
                    </a:p>
                  </a:txBody>
                  <a:tcPr/>
                </a:tc>
                <a:tc>
                  <a:txBody>
                    <a:bodyPr/>
                    <a:lstStyle/>
                    <a:p>
                      <a:endParaRPr lang="en-US" dirty="0"/>
                    </a:p>
                  </a:txBody>
                  <a:tcPr/>
                </a:tc>
                <a:extLst>
                  <a:ext uri="{0D108BD9-81ED-4DB2-BD59-A6C34878D82A}">
                    <a16:rowId xmlns:a16="http://schemas.microsoft.com/office/drawing/2014/main" val="1773930089"/>
                  </a:ext>
                </a:extLst>
              </a:tr>
              <a:tr h="517164">
                <a:tc>
                  <a:txBody>
                    <a:bodyPr/>
                    <a:lstStyle/>
                    <a:p>
                      <a:pPr algn="ctr"/>
                      <a:endParaRPr lang="en-US" dirty="0"/>
                    </a:p>
                  </a:txBody>
                  <a:tcPr/>
                </a:tc>
                <a:tc>
                  <a:txBody>
                    <a:bodyPr/>
                    <a:lstStyle/>
                    <a:p>
                      <a:endParaRPr lang="en-US" dirty="0"/>
                    </a:p>
                  </a:txBody>
                  <a:tcPr/>
                </a:tc>
                <a:extLst>
                  <a:ext uri="{0D108BD9-81ED-4DB2-BD59-A6C34878D82A}">
                    <a16:rowId xmlns:a16="http://schemas.microsoft.com/office/drawing/2014/main" val="809173800"/>
                  </a:ext>
                </a:extLst>
              </a:tr>
            </a:tbl>
          </a:graphicData>
        </a:graphic>
      </p:graphicFrame>
    </p:spTree>
    <p:extLst>
      <p:ext uri="{BB962C8B-B14F-4D97-AF65-F5344CB8AC3E}">
        <p14:creationId xmlns:p14="http://schemas.microsoft.com/office/powerpoint/2010/main" val="3190259241"/>
      </p:ext>
    </p:extLst>
  </p:cSld>
  <p:clrMapOvr>
    <a:masterClrMapping/>
  </p:clrMapOvr>
  <p:transition>
    <p:fade thruBlk="1"/>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g82d376985f_0_37"/>
          <p:cNvSpPr txBox="1">
            <a:spLocks noGrp="1"/>
          </p:cNvSpPr>
          <p:nvPr>
            <p:ph type="title"/>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Resources</a:t>
            </a:r>
            <a:endParaRPr dirty="0"/>
          </a:p>
        </p:txBody>
      </p:sp>
      <p:sp>
        <p:nvSpPr>
          <p:cNvPr id="185" name="Google Shape;185;g82d376985f_0_37"/>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32</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6" name="Google Shape;186;g82d376985f_0_37" descr="Circle with books, computer, files, and pictures in it with the words instructor resources around it"/>
          <p:cNvPicPr preferRelativeResize="0"/>
          <p:nvPr/>
        </p:nvPicPr>
        <p:blipFill rotWithShape="1">
          <a:blip r:embed="rId3">
            <a:alphaModFix/>
          </a:blip>
          <a:srcRect/>
          <a:stretch/>
        </p:blipFill>
        <p:spPr>
          <a:xfrm>
            <a:off x="7837084" y="188033"/>
            <a:ext cx="942535" cy="914400"/>
          </a:xfrm>
          <a:prstGeom prst="rect">
            <a:avLst/>
          </a:prstGeom>
          <a:noFill/>
          <a:ln>
            <a:noFill/>
          </a:ln>
        </p:spPr>
      </p:pic>
      <p:pic>
        <p:nvPicPr>
          <p:cNvPr id="3" name="Picture 2">
            <a:extLst>
              <a:ext uri="{FF2B5EF4-FFF2-40B4-BE49-F238E27FC236}">
                <a16:creationId xmlns:a16="http://schemas.microsoft.com/office/drawing/2014/main" id="{6846616A-B9F0-4B25-9000-3922F2D15CFD}"/>
              </a:ext>
            </a:extLst>
          </p:cNvPr>
          <p:cNvPicPr>
            <a:picLocks noChangeAspect="1"/>
          </p:cNvPicPr>
          <p:nvPr/>
        </p:nvPicPr>
        <p:blipFill>
          <a:blip r:embed="rId4"/>
          <a:stretch>
            <a:fillRect/>
          </a:stretch>
        </p:blipFill>
        <p:spPr>
          <a:xfrm>
            <a:off x="2836580" y="285750"/>
            <a:ext cx="3551466" cy="4572000"/>
          </a:xfrm>
          <a:prstGeom prst="rect">
            <a:avLst/>
          </a:prstGeom>
          <a:ln>
            <a:solidFill>
              <a:schemeClr val="tx1"/>
            </a:solidFill>
          </a:ln>
        </p:spPr>
      </p:pic>
    </p:spTree>
    <p:extLst>
      <p:ext uri="{BB962C8B-B14F-4D97-AF65-F5344CB8AC3E}">
        <p14:creationId xmlns:p14="http://schemas.microsoft.com/office/powerpoint/2010/main" val="1956789287"/>
      </p:ext>
    </p:extLst>
  </p:cSld>
  <p:clrMapOvr>
    <a:masterClrMapping/>
  </p:clrMapOvr>
  <p:transition>
    <p:fade thruBlk="1"/>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g82d376985f_0_37"/>
          <p:cNvSpPr txBox="1">
            <a:spLocks noGrp="1"/>
          </p:cNvSpPr>
          <p:nvPr>
            <p:ph type="title"/>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Resources</a:t>
            </a:r>
            <a:endParaRPr dirty="0"/>
          </a:p>
        </p:txBody>
      </p:sp>
      <p:sp>
        <p:nvSpPr>
          <p:cNvPr id="185" name="Google Shape;185;g82d376985f_0_37"/>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33</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6" name="Google Shape;186;g82d376985f_0_37" descr="Circle with books, computer, files, and pictures in it with the words instructor resources around it"/>
          <p:cNvPicPr preferRelativeResize="0"/>
          <p:nvPr/>
        </p:nvPicPr>
        <p:blipFill rotWithShape="1">
          <a:blip r:embed="rId3">
            <a:alphaModFix/>
          </a:blip>
          <a:srcRect/>
          <a:stretch/>
        </p:blipFill>
        <p:spPr>
          <a:xfrm>
            <a:off x="7837084" y="188033"/>
            <a:ext cx="942535" cy="914400"/>
          </a:xfrm>
          <a:prstGeom prst="rect">
            <a:avLst/>
          </a:prstGeom>
          <a:noFill/>
          <a:ln>
            <a:noFill/>
          </a:ln>
        </p:spPr>
      </p:pic>
      <p:pic>
        <p:nvPicPr>
          <p:cNvPr id="8" name="Google Shape;223;p11">
            <a:extLst>
              <a:ext uri="{FF2B5EF4-FFF2-40B4-BE49-F238E27FC236}">
                <a16:creationId xmlns:a16="http://schemas.microsoft.com/office/drawing/2014/main" id="{5BC4AE80-E6E3-436C-97C8-0328C7632987}"/>
              </a:ext>
            </a:extLst>
          </p:cNvPr>
          <p:cNvPicPr preferRelativeResize="0">
            <a:picLocks noChangeAspect="1"/>
          </p:cNvPicPr>
          <p:nvPr/>
        </p:nvPicPr>
        <p:blipFill rotWithShape="1">
          <a:blip r:embed="rId4">
            <a:alphaModFix/>
          </a:blip>
          <a:srcRect/>
          <a:stretch/>
        </p:blipFill>
        <p:spPr>
          <a:xfrm rot="-5400000">
            <a:off x="3826761" y="1129233"/>
            <a:ext cx="1281392" cy="6217920"/>
          </a:xfrm>
          <a:prstGeom prst="rect">
            <a:avLst/>
          </a:prstGeom>
          <a:noFill/>
          <a:ln>
            <a:noFill/>
          </a:ln>
        </p:spPr>
      </p:pic>
      <p:pic>
        <p:nvPicPr>
          <p:cNvPr id="9" name="Google Shape;224;p11">
            <a:extLst>
              <a:ext uri="{FF2B5EF4-FFF2-40B4-BE49-F238E27FC236}">
                <a16:creationId xmlns:a16="http://schemas.microsoft.com/office/drawing/2014/main" id="{169F8139-F05F-4E5F-AFEF-0908B64601BB}"/>
              </a:ext>
            </a:extLst>
          </p:cNvPr>
          <p:cNvPicPr preferRelativeResize="0">
            <a:picLocks noChangeAspect="1"/>
          </p:cNvPicPr>
          <p:nvPr/>
        </p:nvPicPr>
        <p:blipFill rotWithShape="1">
          <a:blip r:embed="rId5">
            <a:alphaModFix/>
          </a:blip>
          <a:srcRect l="-5568" t="-501" r="-1109"/>
          <a:stretch/>
        </p:blipFill>
        <p:spPr>
          <a:xfrm rot="-5400000">
            <a:off x="3720954" y="-466347"/>
            <a:ext cx="1493008" cy="6217920"/>
          </a:xfrm>
          <a:prstGeom prst="rect">
            <a:avLst/>
          </a:prstGeom>
          <a:noFill/>
          <a:ln>
            <a:noFill/>
          </a:ln>
        </p:spPr>
      </p:pic>
      <p:pic>
        <p:nvPicPr>
          <p:cNvPr id="10" name="Google Shape;225;p11">
            <a:extLst>
              <a:ext uri="{FF2B5EF4-FFF2-40B4-BE49-F238E27FC236}">
                <a16:creationId xmlns:a16="http://schemas.microsoft.com/office/drawing/2014/main" id="{09B3A08A-56A4-4863-B5BB-509D15144D89}"/>
              </a:ext>
            </a:extLst>
          </p:cNvPr>
          <p:cNvPicPr preferRelativeResize="0">
            <a:picLocks noChangeAspect="1"/>
          </p:cNvPicPr>
          <p:nvPr/>
        </p:nvPicPr>
        <p:blipFill rotWithShape="1">
          <a:blip r:embed="rId6">
            <a:alphaModFix/>
          </a:blip>
          <a:srcRect l="9" r="19"/>
          <a:stretch/>
        </p:blipFill>
        <p:spPr>
          <a:xfrm rot="-5400000">
            <a:off x="3826762" y="-2061927"/>
            <a:ext cx="1281392" cy="6217920"/>
          </a:xfrm>
          <a:prstGeom prst="rect">
            <a:avLst/>
          </a:prstGeom>
          <a:noFill/>
          <a:ln>
            <a:noFill/>
          </a:ln>
        </p:spPr>
      </p:pic>
    </p:spTree>
    <p:extLst>
      <p:ext uri="{BB962C8B-B14F-4D97-AF65-F5344CB8AC3E}">
        <p14:creationId xmlns:p14="http://schemas.microsoft.com/office/powerpoint/2010/main" val="1187126987"/>
      </p:ext>
    </p:extLst>
  </p:cSld>
  <p:clrMapOvr>
    <a:masterClrMapping/>
  </p:clrMapOvr>
  <p:transition>
    <p:fade thruBlk="1"/>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g82d376985f_0_37"/>
          <p:cNvSpPr txBox="1">
            <a:spLocks noGrp="1"/>
          </p:cNvSpPr>
          <p:nvPr>
            <p:ph type="title"/>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Resources</a:t>
            </a:r>
            <a:endParaRPr dirty="0"/>
          </a:p>
        </p:txBody>
      </p:sp>
      <p:sp>
        <p:nvSpPr>
          <p:cNvPr id="185" name="Google Shape;185;g82d376985f_0_37"/>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34</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6" name="Google Shape;186;g82d376985f_0_37" descr="Circle with books, computer, files, and pictures in it with the words instructor resources around it"/>
          <p:cNvPicPr preferRelativeResize="0"/>
          <p:nvPr/>
        </p:nvPicPr>
        <p:blipFill rotWithShape="1">
          <a:blip r:embed="rId3">
            <a:alphaModFix/>
          </a:blip>
          <a:srcRect/>
          <a:stretch/>
        </p:blipFill>
        <p:spPr>
          <a:xfrm>
            <a:off x="7837084" y="188033"/>
            <a:ext cx="942535" cy="914400"/>
          </a:xfrm>
          <a:prstGeom prst="rect">
            <a:avLst/>
          </a:prstGeom>
          <a:noFill/>
          <a:ln>
            <a:noFill/>
          </a:ln>
        </p:spPr>
      </p:pic>
      <p:pic>
        <p:nvPicPr>
          <p:cNvPr id="7" name="Google Shape;589;p42">
            <a:extLst>
              <a:ext uri="{FF2B5EF4-FFF2-40B4-BE49-F238E27FC236}">
                <a16:creationId xmlns:a16="http://schemas.microsoft.com/office/drawing/2014/main" id="{0A506C4C-06B8-47AE-8AD0-21AC5A7F95B8}"/>
              </a:ext>
            </a:extLst>
          </p:cNvPr>
          <p:cNvPicPr preferRelativeResize="0">
            <a:picLocks noChangeAspect="1"/>
          </p:cNvPicPr>
          <p:nvPr/>
        </p:nvPicPr>
        <p:blipFill rotWithShape="1">
          <a:blip r:embed="rId4"/>
          <a:srcRect/>
          <a:stretch/>
        </p:blipFill>
        <p:spPr>
          <a:xfrm>
            <a:off x="2870391" y="285750"/>
            <a:ext cx="3403218" cy="4572000"/>
          </a:xfrm>
          <a:prstGeom prst="rect">
            <a:avLst/>
          </a:prstGeom>
          <a:noFill/>
          <a:ln>
            <a:noFill/>
          </a:ln>
        </p:spPr>
      </p:pic>
    </p:spTree>
    <p:extLst>
      <p:ext uri="{BB962C8B-B14F-4D97-AF65-F5344CB8AC3E}">
        <p14:creationId xmlns:p14="http://schemas.microsoft.com/office/powerpoint/2010/main" val="954722693"/>
      </p:ext>
    </p:extLst>
  </p:cSld>
  <p:clrMapOvr>
    <a:masterClrMapping/>
  </p:clrMapOvr>
  <p:transition>
    <p:fade thruBlk="1"/>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g82d376985f_0_37"/>
          <p:cNvSpPr txBox="1">
            <a:spLocks noGrp="1"/>
          </p:cNvSpPr>
          <p:nvPr>
            <p:ph type="title"/>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Resources</a:t>
            </a:r>
            <a:endParaRPr dirty="0"/>
          </a:p>
        </p:txBody>
      </p:sp>
      <p:sp>
        <p:nvSpPr>
          <p:cNvPr id="185" name="Google Shape;185;g82d376985f_0_37"/>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35</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6" name="Google Shape;186;g82d376985f_0_37" descr="Circle with books, computer, files, and pictures in it with the words instructor resources around it"/>
          <p:cNvPicPr preferRelativeResize="0"/>
          <p:nvPr/>
        </p:nvPicPr>
        <p:blipFill rotWithShape="1">
          <a:blip r:embed="rId3">
            <a:alphaModFix/>
          </a:blip>
          <a:srcRect/>
          <a:stretch/>
        </p:blipFill>
        <p:spPr>
          <a:xfrm>
            <a:off x="7837084" y="188033"/>
            <a:ext cx="942535" cy="914400"/>
          </a:xfrm>
          <a:prstGeom prst="rect">
            <a:avLst/>
          </a:prstGeom>
          <a:noFill/>
          <a:ln>
            <a:noFill/>
          </a:ln>
        </p:spPr>
      </p:pic>
      <p:pic>
        <p:nvPicPr>
          <p:cNvPr id="6" name="Google Shape;588;p42">
            <a:extLst>
              <a:ext uri="{FF2B5EF4-FFF2-40B4-BE49-F238E27FC236}">
                <a16:creationId xmlns:a16="http://schemas.microsoft.com/office/drawing/2014/main" id="{2C3105F3-CA02-45E2-8235-EBF10766A832}"/>
              </a:ext>
            </a:extLst>
          </p:cNvPr>
          <p:cNvPicPr preferRelativeResize="0">
            <a:picLocks noChangeAspect="1"/>
          </p:cNvPicPr>
          <p:nvPr/>
        </p:nvPicPr>
        <p:blipFill rotWithShape="1">
          <a:blip r:embed="rId4">
            <a:alphaModFix/>
          </a:blip>
          <a:srcRect/>
          <a:stretch/>
        </p:blipFill>
        <p:spPr>
          <a:xfrm>
            <a:off x="2683099" y="285750"/>
            <a:ext cx="3777802" cy="4572000"/>
          </a:xfrm>
          <a:prstGeom prst="rect">
            <a:avLst/>
          </a:prstGeom>
          <a:noFill/>
          <a:ln>
            <a:noFill/>
          </a:ln>
        </p:spPr>
      </p:pic>
    </p:spTree>
    <p:extLst>
      <p:ext uri="{BB962C8B-B14F-4D97-AF65-F5344CB8AC3E}">
        <p14:creationId xmlns:p14="http://schemas.microsoft.com/office/powerpoint/2010/main" val="3188864661"/>
      </p:ext>
    </p:extLst>
  </p:cSld>
  <p:clrMapOvr>
    <a:masterClrMapping/>
  </p:clrMapOvr>
  <p:transition>
    <p:fade thruBlk="1"/>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17"/>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lvl="0"/>
            <a:r>
              <a:rPr lang="en-US" sz="2800" dirty="0"/>
              <a:t>Universal Declaration on Human Rights</a:t>
            </a:r>
            <a:br>
              <a:rPr lang="en-US" sz="2800" dirty="0"/>
            </a:br>
            <a:r>
              <a:rPr lang="en-US" dirty="0"/>
              <a:t>Article 6</a:t>
            </a:r>
            <a:endParaRPr sz="2800" dirty="0"/>
          </a:p>
        </p:txBody>
      </p:sp>
      <p:sp>
        <p:nvSpPr>
          <p:cNvPr id="4" name="Text Placeholder 3">
            <a:extLst>
              <a:ext uri="{FF2B5EF4-FFF2-40B4-BE49-F238E27FC236}">
                <a16:creationId xmlns:a16="http://schemas.microsoft.com/office/drawing/2014/main" id="{3148FE6F-4C9A-4F56-94DA-C6AD5497E674}"/>
              </a:ext>
            </a:extLst>
          </p:cNvPr>
          <p:cNvSpPr>
            <a:spLocks noGrp="1"/>
          </p:cNvSpPr>
          <p:nvPr>
            <p:ph type="body" idx="1"/>
          </p:nvPr>
        </p:nvSpPr>
        <p:spPr>
          <a:xfrm>
            <a:off x="1226229" y="1506120"/>
            <a:ext cx="4356670" cy="3372740"/>
          </a:xfrm>
        </p:spPr>
        <p:txBody>
          <a:bodyPr anchor="ctr">
            <a:normAutofit/>
          </a:bodyPr>
          <a:lstStyle/>
          <a:p>
            <a:pPr marL="114300" indent="0">
              <a:buNone/>
            </a:pPr>
            <a:r>
              <a:rPr lang="en-US" dirty="0"/>
              <a:t>You have a right to be accepted everywhere as a person before the law</a:t>
            </a:r>
          </a:p>
        </p:txBody>
      </p:sp>
      <p:sp>
        <p:nvSpPr>
          <p:cNvPr id="227" name="Google Shape;227;p1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36</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3" name="Picture 2">
            <a:extLst>
              <a:ext uri="{FF2B5EF4-FFF2-40B4-BE49-F238E27FC236}">
                <a16:creationId xmlns:a16="http://schemas.microsoft.com/office/drawing/2014/main" id="{2C98397A-B9DC-44D6-A160-68E2E3A9F690}"/>
              </a:ext>
            </a:extLst>
          </p:cNvPr>
          <p:cNvPicPr>
            <a:picLocks noChangeAspect="1"/>
          </p:cNvPicPr>
          <p:nvPr/>
        </p:nvPicPr>
        <p:blipFill>
          <a:blip r:embed="rId3"/>
          <a:srcRect/>
          <a:stretch/>
        </p:blipFill>
        <p:spPr>
          <a:xfrm>
            <a:off x="7804644" y="192527"/>
            <a:ext cx="1077686" cy="1049694"/>
          </a:xfrm>
          <a:prstGeom prst="rect">
            <a:avLst/>
          </a:prstGeom>
        </p:spPr>
      </p:pic>
      <p:pic>
        <p:nvPicPr>
          <p:cNvPr id="7" name="Picture 6">
            <a:extLst>
              <a:ext uri="{FF2B5EF4-FFF2-40B4-BE49-F238E27FC236}">
                <a16:creationId xmlns:a16="http://schemas.microsoft.com/office/drawing/2014/main" id="{CDA6D6E2-296C-44BF-95C5-6FFB3DA2A5A7}"/>
              </a:ext>
            </a:extLst>
          </p:cNvPr>
          <p:cNvPicPr>
            <a:picLocks noChangeAspect="1"/>
          </p:cNvPicPr>
          <p:nvPr/>
        </p:nvPicPr>
        <p:blipFill>
          <a:blip r:embed="rId4"/>
          <a:srcRect/>
          <a:stretch/>
        </p:blipFill>
        <p:spPr>
          <a:xfrm>
            <a:off x="6468757" y="2281342"/>
            <a:ext cx="1440965" cy="1467165"/>
          </a:xfrm>
          <a:prstGeom prst="rect">
            <a:avLst/>
          </a:prstGeom>
          <a:ln>
            <a:noFill/>
          </a:ln>
          <a:effectLst>
            <a:outerShdw blurRad="50800" dist="38100" dir="2700000" algn="tl" rotWithShape="0">
              <a:prstClr val="black">
                <a:alpha val="40000"/>
              </a:prstClr>
            </a:outerShdw>
          </a:effectLst>
        </p:spPr>
      </p:pic>
      <p:sp>
        <p:nvSpPr>
          <p:cNvPr id="9" name="Google Shape;184;g82d376985f_0_37">
            <a:extLst>
              <a:ext uri="{FF2B5EF4-FFF2-40B4-BE49-F238E27FC236}">
                <a16:creationId xmlns:a16="http://schemas.microsoft.com/office/drawing/2014/main" id="{0237038B-562C-46EB-A949-73A1D22F5DDB}"/>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600" b="1" i="0" u="none" strike="noStrike" kern="0" cap="none" spc="0" normalizeH="0" baseline="0" noProof="0">
                <a:ln>
                  <a:noFill/>
                </a:ln>
                <a:solidFill>
                  <a:srgbClr val="0B4860"/>
                </a:solidFill>
                <a:effectLst/>
                <a:uLnTx/>
                <a:uFillTx/>
                <a:latin typeface="Arial"/>
                <a:cs typeface="Arial"/>
                <a:sym typeface="Arial"/>
              </a:rPr>
              <a:t>Resources</a:t>
            </a:r>
            <a:endParaRPr kumimoji="0" lang="en-US" sz="3600" b="1" i="0" u="none" strike="noStrike" kern="0" cap="none" spc="0" normalizeH="0" baseline="0" noProof="0" dirty="0">
              <a:ln>
                <a:noFill/>
              </a:ln>
              <a:solidFill>
                <a:srgbClr val="0B4860"/>
              </a:solidFill>
              <a:effectLst/>
              <a:uLnTx/>
              <a:uFillTx/>
              <a:latin typeface="Arial"/>
              <a:cs typeface="Arial"/>
              <a:sym typeface="Arial"/>
            </a:endParaRPr>
          </a:p>
        </p:txBody>
      </p:sp>
    </p:spTree>
  </p:cSld>
  <p:clrMapOvr>
    <a:masterClrMapping/>
  </p:clrMapOvr>
  <p:transition>
    <p:fade thruBlk="1"/>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17"/>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lvl="0"/>
            <a:r>
              <a:rPr lang="en-US" sz="2400" dirty="0"/>
              <a:t>Convention on the Rights of the Child</a:t>
            </a:r>
            <a:br>
              <a:rPr lang="en-US" sz="2800" dirty="0"/>
            </a:br>
            <a:r>
              <a:rPr lang="en-US" sz="2800" dirty="0"/>
              <a:t>Article 32 – Protection from Child Labor</a:t>
            </a:r>
            <a:endParaRPr sz="2800" dirty="0"/>
          </a:p>
        </p:txBody>
      </p:sp>
      <p:sp>
        <p:nvSpPr>
          <p:cNvPr id="4" name="Text Placeholder 3">
            <a:extLst>
              <a:ext uri="{FF2B5EF4-FFF2-40B4-BE49-F238E27FC236}">
                <a16:creationId xmlns:a16="http://schemas.microsoft.com/office/drawing/2014/main" id="{3148FE6F-4C9A-4F56-94DA-C6AD5497E674}"/>
              </a:ext>
            </a:extLst>
          </p:cNvPr>
          <p:cNvSpPr>
            <a:spLocks noGrp="1"/>
          </p:cNvSpPr>
          <p:nvPr>
            <p:ph type="body" idx="1"/>
          </p:nvPr>
        </p:nvSpPr>
        <p:spPr>
          <a:xfrm>
            <a:off x="1226229" y="1506120"/>
            <a:ext cx="4356670" cy="3372740"/>
          </a:xfrm>
        </p:spPr>
        <p:txBody>
          <a:bodyPr anchor="ctr">
            <a:normAutofit/>
          </a:bodyPr>
          <a:lstStyle/>
          <a:p>
            <a:pPr marL="114300" indent="0">
              <a:buNone/>
            </a:pPr>
            <a:r>
              <a:rPr lang="en-US" sz="2000" b="0" dirty="0"/>
              <a:t>You should be protected from work that is dangerous to your health…</a:t>
            </a:r>
          </a:p>
          <a:p>
            <a:pPr marL="114300" indent="0">
              <a:buNone/>
            </a:pPr>
            <a:endParaRPr lang="en-US" sz="2000" b="0" dirty="0"/>
          </a:p>
          <a:p>
            <a:pPr marL="114300" indent="0">
              <a:buNone/>
            </a:pPr>
            <a:r>
              <a:rPr lang="en-US" sz="2000" b="0" dirty="0"/>
              <a:t>…or work that interferes with your education.</a:t>
            </a:r>
          </a:p>
        </p:txBody>
      </p:sp>
      <p:sp>
        <p:nvSpPr>
          <p:cNvPr id="227" name="Google Shape;227;p1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37</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3" name="Picture 2">
            <a:extLst>
              <a:ext uri="{FF2B5EF4-FFF2-40B4-BE49-F238E27FC236}">
                <a16:creationId xmlns:a16="http://schemas.microsoft.com/office/drawing/2014/main" id="{2C98397A-B9DC-44D6-A160-68E2E3A9F690}"/>
              </a:ext>
            </a:extLst>
          </p:cNvPr>
          <p:cNvPicPr>
            <a:picLocks noChangeAspect="1"/>
          </p:cNvPicPr>
          <p:nvPr/>
        </p:nvPicPr>
        <p:blipFill>
          <a:blip r:embed="rId3"/>
          <a:srcRect/>
          <a:stretch/>
        </p:blipFill>
        <p:spPr>
          <a:xfrm>
            <a:off x="7804644" y="192527"/>
            <a:ext cx="1077686" cy="1049694"/>
          </a:xfrm>
          <a:prstGeom prst="rect">
            <a:avLst/>
          </a:prstGeom>
        </p:spPr>
      </p:pic>
      <p:pic>
        <p:nvPicPr>
          <p:cNvPr id="7" name="Picture 6">
            <a:extLst>
              <a:ext uri="{FF2B5EF4-FFF2-40B4-BE49-F238E27FC236}">
                <a16:creationId xmlns:a16="http://schemas.microsoft.com/office/drawing/2014/main" id="{CDA6D6E2-296C-44BF-95C5-6FFB3DA2A5A7}"/>
              </a:ext>
            </a:extLst>
          </p:cNvPr>
          <p:cNvPicPr>
            <a:picLocks noChangeAspect="1"/>
          </p:cNvPicPr>
          <p:nvPr/>
        </p:nvPicPr>
        <p:blipFill>
          <a:blip r:embed="rId4"/>
          <a:srcRect/>
          <a:stretch/>
        </p:blipFill>
        <p:spPr>
          <a:xfrm>
            <a:off x="6468757" y="2365438"/>
            <a:ext cx="1440965" cy="1298972"/>
          </a:xfrm>
          <a:prstGeom prst="rect">
            <a:avLst/>
          </a:prstGeom>
          <a:ln>
            <a:noFill/>
          </a:ln>
          <a:effectLst>
            <a:outerShdw blurRad="50800" dist="38100" dir="2700000" algn="tl" rotWithShape="0">
              <a:prstClr val="black">
                <a:alpha val="40000"/>
              </a:prstClr>
            </a:outerShdw>
          </a:effectLst>
        </p:spPr>
      </p:pic>
      <p:sp>
        <p:nvSpPr>
          <p:cNvPr id="9" name="Google Shape;184;g82d376985f_0_37">
            <a:extLst>
              <a:ext uri="{FF2B5EF4-FFF2-40B4-BE49-F238E27FC236}">
                <a16:creationId xmlns:a16="http://schemas.microsoft.com/office/drawing/2014/main" id="{0237038B-562C-46EB-A949-73A1D22F5DDB}"/>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600" b="1" i="0" u="none" strike="noStrike" kern="0" cap="none" spc="0" normalizeH="0" baseline="0" noProof="0">
                <a:ln>
                  <a:noFill/>
                </a:ln>
                <a:solidFill>
                  <a:srgbClr val="0B4860"/>
                </a:solidFill>
                <a:effectLst/>
                <a:uLnTx/>
                <a:uFillTx/>
                <a:latin typeface="Arial"/>
                <a:cs typeface="Arial"/>
                <a:sym typeface="Arial"/>
              </a:rPr>
              <a:t>Resources</a:t>
            </a:r>
            <a:endParaRPr kumimoji="0" lang="en-US" sz="3600" b="1" i="0" u="none" strike="noStrike" kern="0" cap="none" spc="0" normalizeH="0" baseline="0" noProof="0" dirty="0">
              <a:ln>
                <a:noFill/>
              </a:ln>
              <a:solidFill>
                <a:srgbClr val="0B4860"/>
              </a:solidFill>
              <a:effectLst/>
              <a:uLnTx/>
              <a:uFillTx/>
              <a:latin typeface="Arial"/>
              <a:cs typeface="Arial"/>
              <a:sym typeface="Arial"/>
            </a:endParaRPr>
          </a:p>
        </p:txBody>
      </p:sp>
    </p:spTree>
    <p:extLst>
      <p:ext uri="{BB962C8B-B14F-4D97-AF65-F5344CB8AC3E}">
        <p14:creationId xmlns:p14="http://schemas.microsoft.com/office/powerpoint/2010/main" val="3392167418"/>
      </p:ext>
    </p:extLst>
  </p:cSld>
  <p:clrMapOvr>
    <a:masterClrMapping/>
  </p:clrMapOvr>
  <p:transition>
    <p:fade thruBlk="1"/>
  </p:transition>
</p:sld>
</file>

<file path=ppt/slides/slide38.xml><?xml version="1.0" encoding="utf-8"?>
<p:sld xmlns:a="http://schemas.openxmlformats.org/drawingml/2006/main" xmlns:r="http://schemas.openxmlformats.org/officeDocument/2006/relationships" xmlns:p="http://schemas.openxmlformats.org/presentationml/2006/main" showMasterSp="0">
  <p:cSld>
    <p:bg>
      <p:bgPr>
        <a:solidFill>
          <a:srgbClr val="0B4860"/>
        </a:solidFill>
        <a:effectLst/>
      </p:bgPr>
    </p:bg>
    <p:spTree>
      <p:nvGrpSpPr>
        <p:cNvPr id="1" name="Shape 94"/>
        <p:cNvGrpSpPr/>
        <p:nvPr/>
      </p:nvGrpSpPr>
      <p:grpSpPr>
        <a:xfrm>
          <a:off x="0" y="0"/>
          <a:ext cx="0" cy="0"/>
          <a:chOff x="0" y="0"/>
          <a:chExt cx="0" cy="0"/>
        </a:xfrm>
      </p:grpSpPr>
      <p:sp>
        <p:nvSpPr>
          <p:cNvPr id="95" name="Google Shape;95;p2"/>
          <p:cNvSpPr txBox="1">
            <a:spLocks noGrp="1"/>
          </p:cNvSpPr>
          <p:nvPr>
            <p:ph type="ctrTitle"/>
          </p:nvPr>
        </p:nvSpPr>
        <p:spPr>
          <a:xfrm>
            <a:off x="5956852" y="1070345"/>
            <a:ext cx="3059557" cy="2913322"/>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4800"/>
              <a:buNone/>
            </a:pPr>
            <a:r>
              <a:rPr lang="en-US" sz="4000">
                <a:solidFill>
                  <a:srgbClr val="FF7A2E"/>
                </a:solidFill>
              </a:rPr>
              <a:t>Child Labor is Just Not Fair!</a:t>
            </a:r>
            <a:br>
              <a:rPr lang="en-US" sz="4400">
                <a:solidFill>
                  <a:srgbClr val="FF7A2E"/>
                </a:solidFill>
              </a:rPr>
            </a:br>
            <a:r>
              <a:rPr lang="en-US" sz="1200"/>
              <a:t>1</a:t>
            </a:r>
            <a:br>
              <a:rPr lang="en-US" sz="2800">
                <a:solidFill>
                  <a:srgbClr val="FF7A2E"/>
                </a:solidFill>
              </a:rPr>
            </a:br>
            <a:r>
              <a:rPr lang="en-US" sz="2800">
                <a:solidFill>
                  <a:srgbClr val="FF7A2E"/>
                </a:solidFill>
              </a:rPr>
              <a:t>Lesson 9A</a:t>
            </a:r>
            <a:endParaRPr sz="4400">
              <a:solidFill>
                <a:srgbClr val="FF7A2E"/>
              </a:solidFill>
            </a:endParaRPr>
          </a:p>
        </p:txBody>
      </p:sp>
      <p:pic>
        <p:nvPicPr>
          <p:cNvPr id="96" name="Google Shape;96;p2" descr="Logo for the Geneva Office for Human Rights Education (3 brown dots over a v with the letters GO-HRE on a white circle)"/>
          <p:cNvPicPr preferRelativeResize="0"/>
          <p:nvPr/>
        </p:nvPicPr>
        <p:blipFill rotWithShape="1">
          <a:blip r:embed="rId3">
            <a:alphaModFix/>
          </a:blip>
          <a:srcRect/>
          <a:stretch/>
        </p:blipFill>
        <p:spPr>
          <a:xfrm>
            <a:off x="8141971" y="155944"/>
            <a:ext cx="914400" cy="914400"/>
          </a:xfrm>
          <a:prstGeom prst="rect">
            <a:avLst/>
          </a:prstGeom>
          <a:noFill/>
          <a:ln>
            <a:noFill/>
          </a:ln>
        </p:spPr>
      </p:pic>
      <p:sp>
        <p:nvSpPr>
          <p:cNvPr id="97" name="Google Shape;97;p2"/>
          <p:cNvSpPr txBox="1"/>
          <p:nvPr/>
        </p:nvSpPr>
        <p:spPr>
          <a:xfrm>
            <a:off x="61525" y="4412125"/>
            <a:ext cx="8994900" cy="6153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US" sz="2400" b="1">
                <a:solidFill>
                  <a:srgbClr val="FFCC00"/>
                </a:solidFill>
              </a:rPr>
              <a:t>Geneva Office of Human Rights Education</a:t>
            </a:r>
            <a:endParaRPr sz="2400" b="1">
              <a:solidFill>
                <a:srgbClr val="FFCC00"/>
              </a:solidFill>
            </a:endParaRPr>
          </a:p>
        </p:txBody>
      </p:sp>
      <p:sp>
        <p:nvSpPr>
          <p:cNvPr id="98" name="Google Shape;98;p2"/>
          <p:cNvSpPr txBox="1"/>
          <p:nvPr/>
        </p:nvSpPr>
        <p:spPr>
          <a:xfrm>
            <a:off x="342900" y="218825"/>
            <a:ext cx="1336500" cy="6153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US" sz="2400" b="1">
                <a:solidFill>
                  <a:srgbClr val="FFCC00"/>
                </a:solidFill>
              </a:rPr>
              <a:t>Colega</a:t>
            </a:r>
            <a:endParaRPr sz="2400" b="1">
              <a:solidFill>
                <a:srgbClr val="FFCC00"/>
              </a:solidFill>
            </a:endParaRPr>
          </a:p>
        </p:txBody>
      </p:sp>
      <p:pic>
        <p:nvPicPr>
          <p:cNvPr id="99" name="Google Shape;99;p2"/>
          <p:cNvPicPr preferRelativeResize="0"/>
          <p:nvPr/>
        </p:nvPicPr>
        <p:blipFill rotWithShape="1">
          <a:blip r:embed="rId4">
            <a:alphaModFix/>
          </a:blip>
          <a:srcRect l="1932" t="738" r="1926" b="5619"/>
          <a:stretch/>
        </p:blipFill>
        <p:spPr>
          <a:xfrm>
            <a:off x="557540" y="1070346"/>
            <a:ext cx="5179232" cy="2913318"/>
          </a:xfrm>
          <a:custGeom>
            <a:avLst/>
            <a:gdLst/>
            <a:ahLst/>
            <a:cxnLst/>
            <a:rect l="l" t="t" r="r" b="b"/>
            <a:pathLst>
              <a:path w="5387002" h="2913322" fill="none" extrusionOk="0">
                <a:moveTo>
                  <a:pt x="0" y="0"/>
                </a:moveTo>
                <a:cubicBezTo>
                  <a:pt x="165954" y="-2018"/>
                  <a:pt x="296387" y="521"/>
                  <a:pt x="490816" y="0"/>
                </a:cubicBezTo>
                <a:cubicBezTo>
                  <a:pt x="685245" y="-521"/>
                  <a:pt x="775479" y="17337"/>
                  <a:pt x="1035501" y="0"/>
                </a:cubicBezTo>
                <a:cubicBezTo>
                  <a:pt x="1295524" y="-17337"/>
                  <a:pt x="1284134" y="14220"/>
                  <a:pt x="1472447" y="0"/>
                </a:cubicBezTo>
                <a:cubicBezTo>
                  <a:pt x="1660760" y="-14220"/>
                  <a:pt x="1901130" y="30910"/>
                  <a:pt x="2178743" y="0"/>
                </a:cubicBezTo>
                <a:cubicBezTo>
                  <a:pt x="2456356" y="-30910"/>
                  <a:pt x="2451350" y="24776"/>
                  <a:pt x="2615689" y="0"/>
                </a:cubicBezTo>
                <a:cubicBezTo>
                  <a:pt x="2780028" y="-24776"/>
                  <a:pt x="2952105" y="37398"/>
                  <a:pt x="3052634" y="0"/>
                </a:cubicBezTo>
                <a:cubicBezTo>
                  <a:pt x="3153164" y="-37398"/>
                  <a:pt x="3450802" y="10860"/>
                  <a:pt x="3705060" y="0"/>
                </a:cubicBezTo>
                <a:cubicBezTo>
                  <a:pt x="3959318" y="-10860"/>
                  <a:pt x="4017130" y="56989"/>
                  <a:pt x="4249746" y="0"/>
                </a:cubicBezTo>
                <a:cubicBezTo>
                  <a:pt x="4482362" y="-56989"/>
                  <a:pt x="5077507" y="47300"/>
                  <a:pt x="5387002" y="0"/>
                </a:cubicBezTo>
                <a:cubicBezTo>
                  <a:pt x="5434438" y="149814"/>
                  <a:pt x="5372321" y="284275"/>
                  <a:pt x="5387002" y="524398"/>
                </a:cubicBezTo>
                <a:cubicBezTo>
                  <a:pt x="5401683" y="764521"/>
                  <a:pt x="5351431" y="899283"/>
                  <a:pt x="5387002" y="1165329"/>
                </a:cubicBezTo>
                <a:cubicBezTo>
                  <a:pt x="5422573" y="1431375"/>
                  <a:pt x="5361918" y="1580066"/>
                  <a:pt x="5387002" y="1777126"/>
                </a:cubicBezTo>
                <a:cubicBezTo>
                  <a:pt x="5412086" y="1974186"/>
                  <a:pt x="5346034" y="2112518"/>
                  <a:pt x="5387002" y="2301524"/>
                </a:cubicBezTo>
                <a:cubicBezTo>
                  <a:pt x="5427970" y="2490530"/>
                  <a:pt x="5381628" y="2666367"/>
                  <a:pt x="5387002" y="2913322"/>
                </a:cubicBezTo>
                <a:cubicBezTo>
                  <a:pt x="5066264" y="2993972"/>
                  <a:pt x="4886055" y="2905146"/>
                  <a:pt x="4680706" y="2913322"/>
                </a:cubicBezTo>
                <a:cubicBezTo>
                  <a:pt x="4475357" y="2921498"/>
                  <a:pt x="4416176" y="2896873"/>
                  <a:pt x="4243760" y="2913322"/>
                </a:cubicBezTo>
                <a:cubicBezTo>
                  <a:pt x="4071344" y="2929771"/>
                  <a:pt x="3816812" y="2842194"/>
                  <a:pt x="3537465" y="2913322"/>
                </a:cubicBezTo>
                <a:cubicBezTo>
                  <a:pt x="3258119" y="2984450"/>
                  <a:pt x="3164698" y="2837656"/>
                  <a:pt x="2885039" y="2913322"/>
                </a:cubicBezTo>
                <a:cubicBezTo>
                  <a:pt x="2605380" y="2988988"/>
                  <a:pt x="2469210" y="2884633"/>
                  <a:pt x="2286483" y="2913322"/>
                </a:cubicBezTo>
                <a:cubicBezTo>
                  <a:pt x="2103756" y="2942011"/>
                  <a:pt x="1969735" y="2887162"/>
                  <a:pt x="1741797" y="2913322"/>
                </a:cubicBezTo>
                <a:cubicBezTo>
                  <a:pt x="1513859" y="2939482"/>
                  <a:pt x="1264512" y="2883843"/>
                  <a:pt x="1143242" y="2913322"/>
                </a:cubicBezTo>
                <a:cubicBezTo>
                  <a:pt x="1021973" y="2942801"/>
                  <a:pt x="792980" y="2887591"/>
                  <a:pt x="652426" y="2913322"/>
                </a:cubicBezTo>
                <a:cubicBezTo>
                  <a:pt x="511872" y="2939053"/>
                  <a:pt x="295805" y="2840668"/>
                  <a:pt x="0" y="2913322"/>
                </a:cubicBezTo>
                <a:cubicBezTo>
                  <a:pt x="-61016" y="2614059"/>
                  <a:pt x="29564" y="2575651"/>
                  <a:pt x="0" y="2272391"/>
                </a:cubicBezTo>
                <a:cubicBezTo>
                  <a:pt x="-29564" y="1969131"/>
                  <a:pt x="28004" y="1833856"/>
                  <a:pt x="0" y="1631460"/>
                </a:cubicBezTo>
                <a:cubicBezTo>
                  <a:pt x="-28004" y="1429064"/>
                  <a:pt x="33322" y="1263348"/>
                  <a:pt x="0" y="1019663"/>
                </a:cubicBezTo>
                <a:cubicBezTo>
                  <a:pt x="-33322" y="775978"/>
                  <a:pt x="26557" y="329729"/>
                  <a:pt x="0" y="0"/>
                </a:cubicBezTo>
                <a:close/>
              </a:path>
              <a:path w="5387002" h="2913322" extrusionOk="0">
                <a:moveTo>
                  <a:pt x="0" y="0"/>
                </a:moveTo>
                <a:cubicBezTo>
                  <a:pt x="124897" y="-28902"/>
                  <a:pt x="319477" y="44194"/>
                  <a:pt x="598556" y="0"/>
                </a:cubicBezTo>
                <a:cubicBezTo>
                  <a:pt x="877635" y="-44194"/>
                  <a:pt x="1069442" y="43339"/>
                  <a:pt x="1197112" y="0"/>
                </a:cubicBezTo>
                <a:cubicBezTo>
                  <a:pt x="1324782" y="-43339"/>
                  <a:pt x="1462009" y="38128"/>
                  <a:pt x="1687927" y="0"/>
                </a:cubicBezTo>
                <a:cubicBezTo>
                  <a:pt x="1913846" y="-38128"/>
                  <a:pt x="2095475" y="32419"/>
                  <a:pt x="2394223" y="0"/>
                </a:cubicBezTo>
                <a:cubicBezTo>
                  <a:pt x="2692971" y="-32419"/>
                  <a:pt x="2837457" y="42436"/>
                  <a:pt x="3046649" y="0"/>
                </a:cubicBezTo>
                <a:cubicBezTo>
                  <a:pt x="3255841" y="-42436"/>
                  <a:pt x="3541972" y="43783"/>
                  <a:pt x="3752945" y="0"/>
                </a:cubicBezTo>
                <a:cubicBezTo>
                  <a:pt x="3963918" y="-43783"/>
                  <a:pt x="4101119" y="9454"/>
                  <a:pt x="4243760" y="0"/>
                </a:cubicBezTo>
                <a:cubicBezTo>
                  <a:pt x="4386402" y="-9454"/>
                  <a:pt x="4561230" y="13387"/>
                  <a:pt x="4680706" y="0"/>
                </a:cubicBezTo>
                <a:cubicBezTo>
                  <a:pt x="4800182" y="-13387"/>
                  <a:pt x="5244059" y="80642"/>
                  <a:pt x="5387002" y="0"/>
                </a:cubicBezTo>
                <a:cubicBezTo>
                  <a:pt x="5405962" y="149279"/>
                  <a:pt x="5329345" y="449870"/>
                  <a:pt x="5387002" y="611798"/>
                </a:cubicBezTo>
                <a:cubicBezTo>
                  <a:pt x="5444659" y="773726"/>
                  <a:pt x="5345062" y="964638"/>
                  <a:pt x="5387002" y="1252728"/>
                </a:cubicBezTo>
                <a:cubicBezTo>
                  <a:pt x="5428942" y="1540818"/>
                  <a:pt x="5361675" y="1704057"/>
                  <a:pt x="5387002" y="1893659"/>
                </a:cubicBezTo>
                <a:cubicBezTo>
                  <a:pt x="5412329" y="2083261"/>
                  <a:pt x="5354587" y="2470106"/>
                  <a:pt x="5387002" y="2913322"/>
                </a:cubicBezTo>
                <a:cubicBezTo>
                  <a:pt x="5042568" y="2948815"/>
                  <a:pt x="4947130" y="2831481"/>
                  <a:pt x="4680706" y="2913322"/>
                </a:cubicBezTo>
                <a:cubicBezTo>
                  <a:pt x="4414282" y="2995163"/>
                  <a:pt x="4416648" y="2887390"/>
                  <a:pt x="4189890" y="2913322"/>
                </a:cubicBezTo>
                <a:cubicBezTo>
                  <a:pt x="3963132" y="2939254"/>
                  <a:pt x="3918342" y="2871668"/>
                  <a:pt x="3752945" y="2913322"/>
                </a:cubicBezTo>
                <a:cubicBezTo>
                  <a:pt x="3587548" y="2954976"/>
                  <a:pt x="3424165" y="2904945"/>
                  <a:pt x="3262129" y="2913322"/>
                </a:cubicBezTo>
                <a:cubicBezTo>
                  <a:pt x="3100093" y="2921699"/>
                  <a:pt x="2895715" y="2846512"/>
                  <a:pt x="2609703" y="2913322"/>
                </a:cubicBezTo>
                <a:cubicBezTo>
                  <a:pt x="2323691" y="2980132"/>
                  <a:pt x="2350335" y="2897220"/>
                  <a:pt x="2118887" y="2913322"/>
                </a:cubicBezTo>
                <a:cubicBezTo>
                  <a:pt x="1887439" y="2929424"/>
                  <a:pt x="1816952" y="2864144"/>
                  <a:pt x="1520332" y="2913322"/>
                </a:cubicBezTo>
                <a:cubicBezTo>
                  <a:pt x="1223712" y="2962500"/>
                  <a:pt x="1096442" y="2888249"/>
                  <a:pt x="975646" y="2913322"/>
                </a:cubicBezTo>
                <a:cubicBezTo>
                  <a:pt x="854850" y="2938395"/>
                  <a:pt x="738138" y="2912257"/>
                  <a:pt x="538700" y="2913322"/>
                </a:cubicBezTo>
                <a:cubicBezTo>
                  <a:pt x="339262" y="2914387"/>
                  <a:pt x="127684" y="2892519"/>
                  <a:pt x="0" y="2913322"/>
                </a:cubicBezTo>
                <a:cubicBezTo>
                  <a:pt x="-39699" y="2726783"/>
                  <a:pt x="10097" y="2564190"/>
                  <a:pt x="0" y="2418057"/>
                </a:cubicBezTo>
                <a:cubicBezTo>
                  <a:pt x="-10097" y="2271925"/>
                  <a:pt x="71329" y="2026662"/>
                  <a:pt x="0" y="1777126"/>
                </a:cubicBezTo>
                <a:cubicBezTo>
                  <a:pt x="-71329" y="1527590"/>
                  <a:pt x="53405" y="1427504"/>
                  <a:pt x="0" y="1252728"/>
                </a:cubicBezTo>
                <a:cubicBezTo>
                  <a:pt x="-53405" y="1077952"/>
                  <a:pt x="72253" y="856860"/>
                  <a:pt x="0" y="611798"/>
                </a:cubicBezTo>
                <a:cubicBezTo>
                  <a:pt x="-72253" y="366736"/>
                  <a:pt x="28832" y="182064"/>
                  <a:pt x="0" y="0"/>
                </a:cubicBezTo>
                <a:close/>
              </a:path>
            </a:pathLst>
          </a:custGeom>
          <a:noFill/>
          <a:ln w="28575" cap="flat" cmpd="sng">
            <a:solidFill>
              <a:srgbClr val="FF7A2E"/>
            </a:solidFill>
            <a:prstDash val="solid"/>
            <a:round/>
            <a:headEnd type="none" w="sm" len="sm"/>
            <a:tailEnd type="none" w="sm" len="sm"/>
          </a:ln>
        </p:spPr>
      </p:pic>
    </p:spTree>
    <p:extLst>
      <p:ext uri="{BB962C8B-B14F-4D97-AF65-F5344CB8AC3E}">
        <p14:creationId xmlns:p14="http://schemas.microsoft.com/office/powerpoint/2010/main" val="19896197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rgbClr val="0B4860"/>
        </a:solidFill>
        <a:effectLst/>
      </p:bgPr>
    </p:bg>
    <p:spTree>
      <p:nvGrpSpPr>
        <p:cNvPr id="1" name="Shape 86"/>
        <p:cNvGrpSpPr/>
        <p:nvPr/>
      </p:nvGrpSpPr>
      <p:grpSpPr>
        <a:xfrm>
          <a:off x="0" y="0"/>
          <a:ext cx="0" cy="0"/>
          <a:chOff x="0" y="0"/>
          <a:chExt cx="0" cy="0"/>
        </a:xfrm>
      </p:grpSpPr>
      <p:pic>
        <p:nvPicPr>
          <p:cNvPr id="87" name="Google Shape;87;p2" descr="Four children jumping and raising their hands in joy"/>
          <p:cNvPicPr preferRelativeResize="0"/>
          <p:nvPr/>
        </p:nvPicPr>
        <p:blipFill rotWithShape="1">
          <a:blip r:embed="rId3">
            <a:alphaModFix/>
          </a:blip>
          <a:srcRect/>
          <a:stretch/>
        </p:blipFill>
        <p:spPr>
          <a:xfrm>
            <a:off x="453655" y="1070344"/>
            <a:ext cx="5387002" cy="2913322"/>
          </a:xfrm>
          <a:custGeom>
            <a:avLst/>
            <a:gdLst/>
            <a:ahLst/>
            <a:cxnLst/>
            <a:rect l="l" t="t" r="r" b="b"/>
            <a:pathLst>
              <a:path w="5387002" h="2913322" fill="none" extrusionOk="0">
                <a:moveTo>
                  <a:pt x="0" y="0"/>
                </a:moveTo>
                <a:cubicBezTo>
                  <a:pt x="165954" y="-2018"/>
                  <a:pt x="296387" y="521"/>
                  <a:pt x="490816" y="0"/>
                </a:cubicBezTo>
                <a:cubicBezTo>
                  <a:pt x="685245" y="-521"/>
                  <a:pt x="775479" y="17337"/>
                  <a:pt x="1035501" y="0"/>
                </a:cubicBezTo>
                <a:cubicBezTo>
                  <a:pt x="1295524" y="-17337"/>
                  <a:pt x="1284134" y="14220"/>
                  <a:pt x="1472447" y="0"/>
                </a:cubicBezTo>
                <a:cubicBezTo>
                  <a:pt x="1660760" y="-14220"/>
                  <a:pt x="1901130" y="30910"/>
                  <a:pt x="2178743" y="0"/>
                </a:cubicBezTo>
                <a:cubicBezTo>
                  <a:pt x="2456356" y="-30910"/>
                  <a:pt x="2451350" y="24776"/>
                  <a:pt x="2615689" y="0"/>
                </a:cubicBezTo>
                <a:cubicBezTo>
                  <a:pt x="2780028" y="-24776"/>
                  <a:pt x="2952105" y="37398"/>
                  <a:pt x="3052634" y="0"/>
                </a:cubicBezTo>
                <a:cubicBezTo>
                  <a:pt x="3153164" y="-37398"/>
                  <a:pt x="3450802" y="10860"/>
                  <a:pt x="3705060" y="0"/>
                </a:cubicBezTo>
                <a:cubicBezTo>
                  <a:pt x="3959318" y="-10860"/>
                  <a:pt x="4017130" y="56989"/>
                  <a:pt x="4249746" y="0"/>
                </a:cubicBezTo>
                <a:cubicBezTo>
                  <a:pt x="4482362" y="-56989"/>
                  <a:pt x="5077507" y="47300"/>
                  <a:pt x="5387002" y="0"/>
                </a:cubicBezTo>
                <a:cubicBezTo>
                  <a:pt x="5434438" y="149814"/>
                  <a:pt x="5372321" y="284275"/>
                  <a:pt x="5387002" y="524398"/>
                </a:cubicBezTo>
                <a:cubicBezTo>
                  <a:pt x="5401683" y="764521"/>
                  <a:pt x="5351431" y="899283"/>
                  <a:pt x="5387002" y="1165329"/>
                </a:cubicBezTo>
                <a:cubicBezTo>
                  <a:pt x="5422573" y="1431375"/>
                  <a:pt x="5361918" y="1580066"/>
                  <a:pt x="5387002" y="1777126"/>
                </a:cubicBezTo>
                <a:cubicBezTo>
                  <a:pt x="5412086" y="1974186"/>
                  <a:pt x="5346034" y="2112518"/>
                  <a:pt x="5387002" y="2301524"/>
                </a:cubicBezTo>
                <a:cubicBezTo>
                  <a:pt x="5427970" y="2490530"/>
                  <a:pt x="5381628" y="2666367"/>
                  <a:pt x="5387002" y="2913322"/>
                </a:cubicBezTo>
                <a:cubicBezTo>
                  <a:pt x="5066264" y="2993972"/>
                  <a:pt x="4886055" y="2905146"/>
                  <a:pt x="4680706" y="2913322"/>
                </a:cubicBezTo>
                <a:cubicBezTo>
                  <a:pt x="4475357" y="2921498"/>
                  <a:pt x="4416176" y="2896873"/>
                  <a:pt x="4243760" y="2913322"/>
                </a:cubicBezTo>
                <a:cubicBezTo>
                  <a:pt x="4071344" y="2929771"/>
                  <a:pt x="3816812" y="2842194"/>
                  <a:pt x="3537465" y="2913322"/>
                </a:cubicBezTo>
                <a:cubicBezTo>
                  <a:pt x="3258119" y="2984450"/>
                  <a:pt x="3164698" y="2837656"/>
                  <a:pt x="2885039" y="2913322"/>
                </a:cubicBezTo>
                <a:cubicBezTo>
                  <a:pt x="2605380" y="2988988"/>
                  <a:pt x="2469210" y="2884633"/>
                  <a:pt x="2286483" y="2913322"/>
                </a:cubicBezTo>
                <a:cubicBezTo>
                  <a:pt x="2103756" y="2942011"/>
                  <a:pt x="1969735" y="2887162"/>
                  <a:pt x="1741797" y="2913322"/>
                </a:cubicBezTo>
                <a:cubicBezTo>
                  <a:pt x="1513859" y="2939482"/>
                  <a:pt x="1264512" y="2883843"/>
                  <a:pt x="1143242" y="2913322"/>
                </a:cubicBezTo>
                <a:cubicBezTo>
                  <a:pt x="1021973" y="2942801"/>
                  <a:pt x="792980" y="2887591"/>
                  <a:pt x="652426" y="2913322"/>
                </a:cubicBezTo>
                <a:cubicBezTo>
                  <a:pt x="511872" y="2939053"/>
                  <a:pt x="295805" y="2840668"/>
                  <a:pt x="0" y="2913322"/>
                </a:cubicBezTo>
                <a:cubicBezTo>
                  <a:pt x="-61016" y="2614059"/>
                  <a:pt x="29564" y="2575651"/>
                  <a:pt x="0" y="2272391"/>
                </a:cubicBezTo>
                <a:cubicBezTo>
                  <a:pt x="-29564" y="1969131"/>
                  <a:pt x="28004" y="1833856"/>
                  <a:pt x="0" y="1631460"/>
                </a:cubicBezTo>
                <a:cubicBezTo>
                  <a:pt x="-28004" y="1429064"/>
                  <a:pt x="33322" y="1263348"/>
                  <a:pt x="0" y="1019663"/>
                </a:cubicBezTo>
                <a:cubicBezTo>
                  <a:pt x="-33322" y="775978"/>
                  <a:pt x="26557" y="329729"/>
                  <a:pt x="0" y="0"/>
                </a:cubicBezTo>
                <a:close/>
              </a:path>
              <a:path w="5387002" h="2913322" extrusionOk="0">
                <a:moveTo>
                  <a:pt x="0" y="0"/>
                </a:moveTo>
                <a:cubicBezTo>
                  <a:pt x="124897" y="-28902"/>
                  <a:pt x="319477" y="44194"/>
                  <a:pt x="598556" y="0"/>
                </a:cubicBezTo>
                <a:cubicBezTo>
                  <a:pt x="877635" y="-44194"/>
                  <a:pt x="1069442" y="43339"/>
                  <a:pt x="1197112" y="0"/>
                </a:cubicBezTo>
                <a:cubicBezTo>
                  <a:pt x="1324782" y="-43339"/>
                  <a:pt x="1462009" y="38128"/>
                  <a:pt x="1687927" y="0"/>
                </a:cubicBezTo>
                <a:cubicBezTo>
                  <a:pt x="1913846" y="-38128"/>
                  <a:pt x="2095475" y="32419"/>
                  <a:pt x="2394223" y="0"/>
                </a:cubicBezTo>
                <a:cubicBezTo>
                  <a:pt x="2692971" y="-32419"/>
                  <a:pt x="2837457" y="42436"/>
                  <a:pt x="3046649" y="0"/>
                </a:cubicBezTo>
                <a:cubicBezTo>
                  <a:pt x="3255841" y="-42436"/>
                  <a:pt x="3541972" y="43783"/>
                  <a:pt x="3752945" y="0"/>
                </a:cubicBezTo>
                <a:cubicBezTo>
                  <a:pt x="3963918" y="-43783"/>
                  <a:pt x="4101119" y="9454"/>
                  <a:pt x="4243760" y="0"/>
                </a:cubicBezTo>
                <a:cubicBezTo>
                  <a:pt x="4386402" y="-9454"/>
                  <a:pt x="4561230" y="13387"/>
                  <a:pt x="4680706" y="0"/>
                </a:cubicBezTo>
                <a:cubicBezTo>
                  <a:pt x="4800182" y="-13387"/>
                  <a:pt x="5244059" y="80642"/>
                  <a:pt x="5387002" y="0"/>
                </a:cubicBezTo>
                <a:cubicBezTo>
                  <a:pt x="5405962" y="149279"/>
                  <a:pt x="5329345" y="449870"/>
                  <a:pt x="5387002" y="611798"/>
                </a:cubicBezTo>
                <a:cubicBezTo>
                  <a:pt x="5444659" y="773726"/>
                  <a:pt x="5345062" y="964638"/>
                  <a:pt x="5387002" y="1252728"/>
                </a:cubicBezTo>
                <a:cubicBezTo>
                  <a:pt x="5428942" y="1540818"/>
                  <a:pt x="5361675" y="1704057"/>
                  <a:pt x="5387002" y="1893659"/>
                </a:cubicBezTo>
                <a:cubicBezTo>
                  <a:pt x="5412329" y="2083261"/>
                  <a:pt x="5354587" y="2470106"/>
                  <a:pt x="5387002" y="2913322"/>
                </a:cubicBezTo>
                <a:cubicBezTo>
                  <a:pt x="5042568" y="2948815"/>
                  <a:pt x="4947130" y="2831481"/>
                  <a:pt x="4680706" y="2913322"/>
                </a:cubicBezTo>
                <a:cubicBezTo>
                  <a:pt x="4414282" y="2995163"/>
                  <a:pt x="4416648" y="2887390"/>
                  <a:pt x="4189890" y="2913322"/>
                </a:cubicBezTo>
                <a:cubicBezTo>
                  <a:pt x="3963132" y="2939254"/>
                  <a:pt x="3918342" y="2871668"/>
                  <a:pt x="3752945" y="2913322"/>
                </a:cubicBezTo>
                <a:cubicBezTo>
                  <a:pt x="3587548" y="2954976"/>
                  <a:pt x="3424165" y="2904945"/>
                  <a:pt x="3262129" y="2913322"/>
                </a:cubicBezTo>
                <a:cubicBezTo>
                  <a:pt x="3100093" y="2921699"/>
                  <a:pt x="2895715" y="2846512"/>
                  <a:pt x="2609703" y="2913322"/>
                </a:cubicBezTo>
                <a:cubicBezTo>
                  <a:pt x="2323691" y="2980132"/>
                  <a:pt x="2350335" y="2897220"/>
                  <a:pt x="2118887" y="2913322"/>
                </a:cubicBezTo>
                <a:cubicBezTo>
                  <a:pt x="1887439" y="2929424"/>
                  <a:pt x="1816952" y="2864144"/>
                  <a:pt x="1520332" y="2913322"/>
                </a:cubicBezTo>
                <a:cubicBezTo>
                  <a:pt x="1223712" y="2962500"/>
                  <a:pt x="1096442" y="2888249"/>
                  <a:pt x="975646" y="2913322"/>
                </a:cubicBezTo>
                <a:cubicBezTo>
                  <a:pt x="854850" y="2938395"/>
                  <a:pt x="738138" y="2912257"/>
                  <a:pt x="538700" y="2913322"/>
                </a:cubicBezTo>
                <a:cubicBezTo>
                  <a:pt x="339262" y="2914387"/>
                  <a:pt x="127684" y="2892519"/>
                  <a:pt x="0" y="2913322"/>
                </a:cubicBezTo>
                <a:cubicBezTo>
                  <a:pt x="-39699" y="2726783"/>
                  <a:pt x="10097" y="2564190"/>
                  <a:pt x="0" y="2418057"/>
                </a:cubicBezTo>
                <a:cubicBezTo>
                  <a:pt x="-10097" y="2271925"/>
                  <a:pt x="71329" y="2026662"/>
                  <a:pt x="0" y="1777126"/>
                </a:cubicBezTo>
                <a:cubicBezTo>
                  <a:pt x="-71329" y="1527590"/>
                  <a:pt x="53405" y="1427504"/>
                  <a:pt x="0" y="1252728"/>
                </a:cubicBezTo>
                <a:cubicBezTo>
                  <a:pt x="-53405" y="1077952"/>
                  <a:pt x="72253" y="856860"/>
                  <a:pt x="0" y="611798"/>
                </a:cubicBezTo>
                <a:cubicBezTo>
                  <a:pt x="-72253" y="366736"/>
                  <a:pt x="28832" y="182064"/>
                  <a:pt x="0" y="0"/>
                </a:cubicBezTo>
                <a:close/>
              </a:path>
            </a:pathLst>
          </a:custGeom>
          <a:noFill/>
          <a:ln w="28575" cap="flat" cmpd="sng">
            <a:solidFill>
              <a:srgbClr val="FF7A2E"/>
            </a:solidFill>
            <a:prstDash val="solid"/>
            <a:round/>
            <a:headEnd type="none" w="sm" len="sm"/>
            <a:tailEnd type="none" w="sm" len="sm"/>
          </a:ln>
        </p:spPr>
      </p:pic>
      <p:sp>
        <p:nvSpPr>
          <p:cNvPr id="88" name="Google Shape;88;p2"/>
          <p:cNvSpPr txBox="1">
            <a:spLocks noGrp="1"/>
          </p:cNvSpPr>
          <p:nvPr>
            <p:ph type="ctrTitle"/>
          </p:nvPr>
        </p:nvSpPr>
        <p:spPr>
          <a:xfrm>
            <a:off x="5956852" y="1070345"/>
            <a:ext cx="3059557" cy="2913322"/>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4800"/>
              <a:buNone/>
            </a:pPr>
            <a:r>
              <a:rPr lang="en-US" sz="4000" dirty="0">
                <a:solidFill>
                  <a:srgbClr val="FF7A2E"/>
                </a:solidFill>
              </a:rPr>
              <a:t>Child Labor is Just Not Fair!</a:t>
            </a:r>
            <a:br>
              <a:rPr lang="en-US" sz="4400" dirty="0">
                <a:solidFill>
                  <a:srgbClr val="FF7A2E"/>
                </a:solidFill>
              </a:rPr>
            </a:br>
            <a:r>
              <a:rPr lang="en-US" sz="1200" dirty="0"/>
              <a:t>1</a:t>
            </a:r>
            <a:br>
              <a:rPr lang="en-US" sz="2800" dirty="0">
                <a:solidFill>
                  <a:srgbClr val="FF7A2E"/>
                </a:solidFill>
              </a:rPr>
            </a:br>
            <a:r>
              <a:rPr lang="en-US" sz="2800" dirty="0">
                <a:solidFill>
                  <a:srgbClr val="FF7A2E"/>
                </a:solidFill>
              </a:rPr>
              <a:t>Lesson 9A</a:t>
            </a:r>
            <a:endParaRPr sz="4400" dirty="0">
              <a:solidFill>
                <a:srgbClr val="FF7A2E"/>
              </a:solidFill>
            </a:endParaRPr>
          </a:p>
        </p:txBody>
      </p:sp>
      <p:pic>
        <p:nvPicPr>
          <p:cNvPr id="89" name="Google Shape;89;p2" descr="Logo for the Geneva Office for Human Rights Education (3 brown dots over a v with the letters GO-HRE on a white circle)"/>
          <p:cNvPicPr preferRelativeResize="0"/>
          <p:nvPr/>
        </p:nvPicPr>
        <p:blipFill>
          <a:blip r:embed="rId4"/>
          <a:srcRect/>
          <a:stretch/>
        </p:blipFill>
        <p:spPr>
          <a:xfrm>
            <a:off x="8141971" y="155944"/>
            <a:ext cx="914400" cy="914400"/>
          </a:xfrm>
          <a:prstGeom prst="rect">
            <a:avLst/>
          </a:prstGeom>
          <a:noFill/>
          <a:ln>
            <a:noFill/>
          </a:ln>
        </p:spPr>
      </p:pic>
      <p:sp>
        <p:nvSpPr>
          <p:cNvPr id="5" name="Google Shape;87;g7372b59db7_0_507">
            <a:extLst>
              <a:ext uri="{FF2B5EF4-FFF2-40B4-BE49-F238E27FC236}">
                <a16:creationId xmlns:a16="http://schemas.microsoft.com/office/drawing/2014/main" id="{59F48089-0A71-44FA-A3E6-A3800DFBF32F}"/>
              </a:ext>
            </a:extLst>
          </p:cNvPr>
          <p:cNvSpPr txBox="1">
            <a:spLocks/>
          </p:cNvSpPr>
          <p:nvPr/>
        </p:nvSpPr>
        <p:spPr>
          <a:xfrm>
            <a:off x="61525" y="4210493"/>
            <a:ext cx="8994900" cy="816932"/>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4800"/>
              <a:buFont typeface="Arial"/>
              <a:buNone/>
              <a:defRPr sz="48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
                <a:srgbClr val="000000"/>
              </a:buClr>
              <a:buSzPts val="4800"/>
              <a:buFont typeface="Arial"/>
              <a:buNone/>
              <a:tabLst/>
              <a:defRPr/>
            </a:pPr>
            <a:r>
              <a:rPr kumimoji="0" lang="en-US" sz="2400" b="1" i="0" u="none" strike="noStrike" kern="0" cap="none" spc="0" normalizeH="0" baseline="0" noProof="0" dirty="0">
                <a:ln>
                  <a:noFill/>
                </a:ln>
                <a:solidFill>
                  <a:srgbClr val="FFCC00"/>
                </a:solidFill>
                <a:effectLst/>
                <a:uLnTx/>
                <a:uFillTx/>
                <a:latin typeface="Arial"/>
                <a:cs typeface="Arial"/>
                <a:sym typeface="Arial"/>
              </a:rPr>
              <a:t>Protection from Child Labor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5"/>
          <p:cNvSpPr txBox="1">
            <a:spLocks noGrp="1"/>
          </p:cNvSpPr>
          <p:nvPr>
            <p:ph type="title"/>
          </p:nvPr>
        </p:nvSpPr>
        <p:spPr>
          <a:xfrm>
            <a:off x="877474" y="2114559"/>
            <a:ext cx="7666500" cy="9144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600"/>
              <a:buNone/>
            </a:pPr>
            <a:r>
              <a:rPr lang="en-US"/>
              <a:t>Welcome and Warm Up</a:t>
            </a:r>
            <a:endParaRPr/>
          </a:p>
        </p:txBody>
      </p:sp>
      <p:sp>
        <p:nvSpPr>
          <p:cNvPr id="181" name="Google Shape;181;p5"/>
          <p:cNvSpPr txBox="1">
            <a:spLocks noGrp="1"/>
          </p:cNvSpPr>
          <p:nvPr>
            <p:ph type="body" idx="1"/>
          </p:nvPr>
        </p:nvSpPr>
        <p:spPr>
          <a:xfrm>
            <a:off x="877463" y="1524000"/>
            <a:ext cx="3657600" cy="31086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600"/>
              </a:spcBef>
              <a:spcAft>
                <a:spcPts val="0"/>
              </a:spcAft>
              <a:buSzPts val="1800"/>
              <a:buNone/>
            </a:pPr>
            <a:br>
              <a:rPr lang="en-US" sz="1572"/>
            </a:br>
            <a:endParaRPr sz="1572"/>
          </a:p>
        </p:txBody>
      </p:sp>
      <p:sp>
        <p:nvSpPr>
          <p:cNvPr id="182" name="Google Shape;182;p5"/>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000000"/>
              </a:buClr>
              <a:buSzPts val="1200"/>
              <a:buFont typeface="Arial"/>
              <a:buNone/>
            </a:pPr>
            <a:fld id="{00000000-1234-1234-1234-123412341234}" type="slidenum">
              <a:rPr lang="en-US"/>
              <a:t>5</a:t>
            </a:fld>
            <a:endParaRPr/>
          </a:p>
        </p:txBody>
      </p:sp>
      <p:pic>
        <p:nvPicPr>
          <p:cNvPr id="183" name="Google Shape;183;p5" descr="Orange and yellow smiley sun the logo for welcome and warm up in the lessons"/>
          <p:cNvPicPr preferRelativeResize="0"/>
          <p:nvPr/>
        </p:nvPicPr>
        <p:blipFill rotWithShape="1">
          <a:blip r:embed="rId3">
            <a:alphaModFix/>
          </a:blip>
          <a:srcRect/>
          <a:stretch/>
        </p:blipFill>
        <p:spPr>
          <a:xfrm>
            <a:off x="7610373" y="342276"/>
            <a:ext cx="1050587" cy="1097280"/>
          </a:xfrm>
          <a:prstGeom prst="rect">
            <a:avLst/>
          </a:prstGeom>
          <a:noFill/>
          <a:ln>
            <a:noFill/>
          </a:ln>
          <a:effectLst>
            <a:outerShdw blurRad="50800" dist="38100" dir="2700000" algn="tl" rotWithShape="0">
              <a:srgbClr val="000000">
                <a:alpha val="40000"/>
              </a:srgbClr>
            </a:outerShdw>
          </a:effectLst>
        </p:spPr>
      </p:pic>
    </p:spTree>
  </p:cSld>
  <p:clrMapOvr>
    <a:masterClrMapping/>
  </p:clrMapOvr>
  <p:transition>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g7373cc9f06_0_515"/>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6</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78" name="Google Shape;178;g7373cc9f06_0_515" descr="Lyrics for Here We are Together">
            <a:hlinkClick r:id="rId3"/>
          </p:cNvPr>
          <p:cNvPicPr preferRelativeResize="0"/>
          <p:nvPr/>
        </p:nvPicPr>
        <p:blipFill rotWithShape="1">
          <a:blip r:embed="rId4">
            <a:alphaModFix/>
          </a:blip>
          <a:srcRect b="15812"/>
          <a:stretch/>
        </p:blipFill>
        <p:spPr>
          <a:xfrm>
            <a:off x="1591166" y="418773"/>
            <a:ext cx="5320380" cy="4180187"/>
          </a:xfrm>
          <a:prstGeom prst="rect">
            <a:avLst/>
          </a:prstGeom>
          <a:noFill/>
          <a:ln>
            <a:noFill/>
          </a:ln>
          <a:effectLst>
            <a:outerShdw blurRad="50800" dist="38100" dir="2700000" algn="tl" rotWithShape="0">
              <a:prstClr val="black">
                <a:alpha val="40000"/>
              </a:prstClr>
            </a:outerShdw>
          </a:effectLst>
        </p:spPr>
      </p:pic>
      <p:pic>
        <p:nvPicPr>
          <p:cNvPr id="180" name="Google Shape;180;g7373cc9f06_0_515" descr="A purple bird perched on a tree branch singing the logo used to introduce a song in the lessons"/>
          <p:cNvPicPr preferRelativeResize="0"/>
          <p:nvPr/>
        </p:nvPicPr>
        <p:blipFill rotWithShape="1">
          <a:blip r:embed="rId5">
            <a:alphaModFix/>
          </a:blip>
          <a:srcRect/>
          <a:stretch/>
        </p:blipFill>
        <p:spPr>
          <a:xfrm>
            <a:off x="7517690" y="194086"/>
            <a:ext cx="945918" cy="1038203"/>
          </a:xfrm>
          <a:prstGeom prst="rect">
            <a:avLst/>
          </a:prstGeom>
          <a:noFill/>
          <a:ln>
            <a:noFill/>
          </a:ln>
        </p:spPr>
      </p:pic>
      <p:sp>
        <p:nvSpPr>
          <p:cNvPr id="2" name="Action Button: Sound 1">
            <a:hlinkClick r:id="rId3" highlightClick="1"/>
            <a:extLst>
              <a:ext uri="{FF2B5EF4-FFF2-40B4-BE49-F238E27FC236}">
                <a16:creationId xmlns:a16="http://schemas.microsoft.com/office/drawing/2014/main" id="{71FE134B-8F72-4FDA-97AF-EC4B34BEB907}"/>
              </a:ext>
            </a:extLst>
          </p:cNvPr>
          <p:cNvSpPr/>
          <p:nvPr/>
        </p:nvSpPr>
        <p:spPr>
          <a:xfrm>
            <a:off x="7517690" y="3836257"/>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Tree>
  </p:cSld>
  <p:clrMapOvr>
    <a:masterClrMapping/>
  </p:clrMapOvr>
  <p:transition>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g7373cc9f06_0_609"/>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a:t>Here We Are Together</a:t>
            </a:r>
            <a:endParaRPr/>
          </a:p>
          <a:p>
            <a:pPr marL="0" lvl="0" indent="0" algn="l" rtl="0">
              <a:lnSpc>
                <a:spcPct val="100000"/>
              </a:lnSpc>
              <a:spcBef>
                <a:spcPts val="0"/>
              </a:spcBef>
              <a:spcAft>
                <a:spcPts val="0"/>
              </a:spcAft>
              <a:buSzPts val="3600"/>
              <a:buNone/>
            </a:pPr>
            <a:endParaRPr/>
          </a:p>
        </p:txBody>
      </p:sp>
      <p:sp>
        <p:nvSpPr>
          <p:cNvPr id="186" name="Google Shape;186;g7373cc9f06_0_609"/>
          <p:cNvSpPr txBox="1">
            <a:spLocks noGrp="1"/>
          </p:cNvSpPr>
          <p:nvPr>
            <p:ph type="body" idx="1"/>
          </p:nvPr>
        </p:nvSpPr>
        <p:spPr>
          <a:xfrm>
            <a:off x="877463" y="1112108"/>
            <a:ext cx="7666500" cy="3520492"/>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600"/>
              </a:spcBef>
              <a:spcAft>
                <a:spcPts val="0"/>
              </a:spcAft>
              <a:buSzPts val="2000"/>
              <a:buNone/>
            </a:pPr>
            <a:r>
              <a:rPr lang="en-US" dirty="0"/>
              <a:t>All</a:t>
            </a:r>
            <a:r>
              <a:rPr lang="en-US" b="0" dirty="0"/>
              <a:t> </a:t>
            </a:r>
          </a:p>
          <a:p>
            <a:pPr marL="457200" lvl="1" indent="0">
              <a:spcBef>
                <a:spcPts val="600"/>
              </a:spcBef>
              <a:buNone/>
            </a:pPr>
            <a:r>
              <a:rPr lang="en-US" b="0" dirty="0"/>
              <a:t>Here we are together, together, together,</a:t>
            </a:r>
            <a:endParaRPr b="0" dirty="0"/>
          </a:p>
          <a:p>
            <a:pPr marL="457200" lvl="1" indent="0">
              <a:spcBef>
                <a:spcPts val="600"/>
              </a:spcBef>
              <a:buNone/>
            </a:pPr>
            <a:r>
              <a:rPr lang="en-US" b="0" dirty="0"/>
              <a:t>Here we are together, with our happy face.</a:t>
            </a:r>
            <a:endParaRPr b="0" dirty="0"/>
          </a:p>
          <a:p>
            <a:pPr marL="0" lvl="0" indent="0" algn="l" rtl="0">
              <a:lnSpc>
                <a:spcPct val="100000"/>
              </a:lnSpc>
              <a:spcBef>
                <a:spcPts val="600"/>
              </a:spcBef>
              <a:spcAft>
                <a:spcPts val="0"/>
              </a:spcAft>
              <a:buSzPts val="2000"/>
              <a:buNone/>
            </a:pPr>
            <a:r>
              <a:rPr lang="en-US" dirty="0"/>
              <a:t>Teacher</a:t>
            </a:r>
            <a:endParaRPr lang="en-US" b="0" dirty="0"/>
          </a:p>
          <a:p>
            <a:pPr marL="457200" lvl="1" indent="0">
              <a:spcBef>
                <a:spcPts val="600"/>
              </a:spcBef>
              <a:buNone/>
            </a:pPr>
            <a:r>
              <a:rPr lang="en-US" b="0" dirty="0"/>
              <a:t>There’s _________ and _________ and _________ and _________!</a:t>
            </a:r>
            <a:endParaRPr b="0" dirty="0"/>
          </a:p>
          <a:p>
            <a:pPr marL="0" lvl="0" indent="0" algn="l" rtl="0">
              <a:lnSpc>
                <a:spcPct val="100000"/>
              </a:lnSpc>
              <a:spcBef>
                <a:spcPts val="600"/>
              </a:spcBef>
              <a:spcAft>
                <a:spcPts val="0"/>
              </a:spcAft>
              <a:buSzPts val="2000"/>
              <a:buNone/>
            </a:pPr>
            <a:r>
              <a:rPr lang="en-US" dirty="0"/>
              <a:t>All</a:t>
            </a:r>
            <a:endParaRPr lang="en-US" b="0" dirty="0"/>
          </a:p>
          <a:p>
            <a:pPr marL="457200" lvl="1" indent="0">
              <a:spcBef>
                <a:spcPts val="600"/>
              </a:spcBef>
              <a:buNone/>
            </a:pPr>
            <a:r>
              <a:rPr lang="en-US" b="0" dirty="0"/>
              <a:t>Oh, here we are together in our happy place!</a:t>
            </a:r>
            <a:endParaRPr sz="2800" dirty="0"/>
          </a:p>
        </p:txBody>
      </p:sp>
      <p:sp>
        <p:nvSpPr>
          <p:cNvPr id="187" name="Google Shape;187;g7373cc9f06_0_609"/>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7</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8" name="Google Shape;188;g7373cc9f06_0_609" descr="A purple bird perched on a tree branch singing the logo used to introduce a song in the lessons"/>
          <p:cNvPicPr preferRelativeResize="0"/>
          <p:nvPr/>
        </p:nvPicPr>
        <p:blipFill rotWithShape="1">
          <a:blip r:embed="rId3">
            <a:alphaModFix/>
          </a:blip>
          <a:srcRect/>
          <a:stretch/>
        </p:blipFill>
        <p:spPr>
          <a:xfrm>
            <a:off x="7876614" y="302132"/>
            <a:ext cx="945918" cy="1038203"/>
          </a:xfrm>
          <a:prstGeom prst="rect">
            <a:avLst/>
          </a:prstGeom>
          <a:noFill/>
          <a:ln>
            <a:noFill/>
          </a:ln>
        </p:spPr>
      </p:pic>
      <p:sp>
        <p:nvSpPr>
          <p:cNvPr id="6" name="Action Button: Sound 5">
            <a:hlinkClick r:id="rId4" highlightClick="1"/>
            <a:extLst>
              <a:ext uri="{FF2B5EF4-FFF2-40B4-BE49-F238E27FC236}">
                <a16:creationId xmlns:a16="http://schemas.microsoft.com/office/drawing/2014/main" id="{4656C2B8-F626-43A0-AEDC-722CB1B7E8E8}"/>
              </a:ext>
            </a:extLst>
          </p:cNvPr>
          <p:cNvSpPr/>
          <p:nvPr/>
        </p:nvSpPr>
        <p:spPr>
          <a:xfrm>
            <a:off x="7939734" y="3850438"/>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Tree>
  </p:cSld>
  <p:clrMapOvr>
    <a:masterClrMapping/>
  </p:clrMapOvr>
  <p:transition>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p7"/>
          <p:cNvSpPr txBox="1">
            <a:spLocks noGrp="1"/>
          </p:cNvSpPr>
          <p:nvPr>
            <p:ph type="title"/>
          </p:nvPr>
        </p:nvSpPr>
        <p:spPr>
          <a:xfrm>
            <a:off x="869149" y="530359"/>
            <a:ext cx="7666500" cy="914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a:t>Alternate Words</a:t>
            </a:r>
            <a:endParaRPr/>
          </a:p>
        </p:txBody>
      </p:sp>
      <p:sp>
        <p:nvSpPr>
          <p:cNvPr id="302" name="Google Shape;302;p7"/>
          <p:cNvSpPr txBox="1">
            <a:spLocks noGrp="1"/>
          </p:cNvSpPr>
          <p:nvPr>
            <p:ph type="body" idx="2"/>
          </p:nvPr>
        </p:nvSpPr>
        <p:spPr>
          <a:xfrm>
            <a:off x="869163" y="1444750"/>
            <a:ext cx="7509000" cy="3108600"/>
          </a:xfrm>
          <a:prstGeom prst="rect">
            <a:avLst/>
          </a:prstGeom>
          <a:noFill/>
          <a:ln>
            <a:noFill/>
          </a:ln>
        </p:spPr>
        <p:txBody>
          <a:bodyPr spcFirstLastPara="1" wrap="square" lIns="91425" tIns="45700" rIns="91425" bIns="45700" anchor="t" anchorCtr="0">
            <a:noAutofit/>
          </a:bodyPr>
          <a:lstStyle/>
          <a:p>
            <a:pPr marL="457200" lvl="0" indent="-381000" algn="l" rtl="0">
              <a:lnSpc>
                <a:spcPct val="100000"/>
              </a:lnSpc>
              <a:spcBef>
                <a:spcPts val="0"/>
              </a:spcBef>
              <a:spcAft>
                <a:spcPts val="0"/>
              </a:spcAft>
              <a:buSzPts val="2400"/>
              <a:buChar char="●"/>
            </a:pPr>
            <a:r>
              <a:rPr lang="en-US" b="0" dirty="0"/>
              <a:t>Here we go a-walking</a:t>
            </a:r>
            <a:endParaRPr b="0" dirty="0"/>
          </a:p>
          <a:p>
            <a:pPr marL="457200" lvl="0" indent="-381000" algn="l" rtl="0">
              <a:lnSpc>
                <a:spcPct val="100000"/>
              </a:lnSpc>
              <a:spcBef>
                <a:spcPts val="0"/>
              </a:spcBef>
              <a:spcAft>
                <a:spcPts val="0"/>
              </a:spcAft>
              <a:buSzPts val="2400"/>
              <a:buChar char="●"/>
            </a:pPr>
            <a:r>
              <a:rPr lang="en-US" b="0" dirty="0"/>
              <a:t>Here we are a-singing</a:t>
            </a:r>
            <a:endParaRPr b="0" dirty="0"/>
          </a:p>
          <a:p>
            <a:pPr marL="457200" lvl="0" indent="-381000" algn="l" rtl="0">
              <a:lnSpc>
                <a:spcPct val="100000"/>
              </a:lnSpc>
              <a:spcBef>
                <a:spcPts val="0"/>
              </a:spcBef>
              <a:spcAft>
                <a:spcPts val="0"/>
              </a:spcAft>
              <a:buSzPts val="2400"/>
              <a:buChar char="●"/>
            </a:pPr>
            <a:r>
              <a:rPr lang="en-US" b="0" dirty="0"/>
              <a:t>Here we go a-marching</a:t>
            </a:r>
            <a:endParaRPr b="0" dirty="0"/>
          </a:p>
          <a:p>
            <a:pPr marL="457200" lvl="0" indent="-381000" algn="l" rtl="0">
              <a:lnSpc>
                <a:spcPct val="100000"/>
              </a:lnSpc>
              <a:spcBef>
                <a:spcPts val="0"/>
              </a:spcBef>
              <a:spcAft>
                <a:spcPts val="0"/>
              </a:spcAft>
              <a:buSzPts val="2400"/>
              <a:buChar char="●"/>
            </a:pPr>
            <a:r>
              <a:rPr lang="en-US" b="0" dirty="0"/>
              <a:t>Here we are a-clapping</a:t>
            </a:r>
            <a:endParaRPr b="0" dirty="0"/>
          </a:p>
          <a:p>
            <a:pPr marL="0" lvl="0" indent="0" algn="l" rtl="0">
              <a:lnSpc>
                <a:spcPct val="100000"/>
              </a:lnSpc>
              <a:spcBef>
                <a:spcPts val="0"/>
              </a:spcBef>
              <a:spcAft>
                <a:spcPts val="0"/>
              </a:spcAft>
              <a:buSzPts val="1800"/>
              <a:buNone/>
            </a:pPr>
            <a:endParaRPr b="0" dirty="0"/>
          </a:p>
          <a:p>
            <a:pPr marL="0" lvl="0" indent="0" algn="l" rtl="0">
              <a:lnSpc>
                <a:spcPct val="100000"/>
              </a:lnSpc>
              <a:spcBef>
                <a:spcPts val="0"/>
              </a:spcBef>
              <a:spcAft>
                <a:spcPts val="0"/>
              </a:spcAft>
              <a:buSzPts val="1800"/>
              <a:buNone/>
            </a:pPr>
            <a:r>
              <a:rPr lang="en-US" b="0" dirty="0"/>
              <a:t>Make up actions based on the words! </a:t>
            </a:r>
          </a:p>
          <a:p>
            <a:pPr marL="0" lvl="0" indent="0" algn="l" rtl="0">
              <a:lnSpc>
                <a:spcPct val="100000"/>
              </a:lnSpc>
              <a:spcBef>
                <a:spcPts val="0"/>
              </a:spcBef>
              <a:spcAft>
                <a:spcPts val="0"/>
              </a:spcAft>
              <a:buSzPts val="1800"/>
              <a:buNone/>
            </a:pPr>
            <a:r>
              <a:rPr lang="en-US" b="0" dirty="0"/>
              <a:t>And you can make up your own words. </a:t>
            </a:r>
          </a:p>
          <a:p>
            <a:pPr marL="0" lvl="0" indent="0" algn="l" rtl="0">
              <a:lnSpc>
                <a:spcPct val="100000"/>
              </a:lnSpc>
              <a:spcBef>
                <a:spcPts val="0"/>
              </a:spcBef>
              <a:spcAft>
                <a:spcPts val="0"/>
              </a:spcAft>
              <a:buSzPts val="1800"/>
              <a:buNone/>
            </a:pPr>
            <a:r>
              <a:rPr lang="en-US" b="0" dirty="0"/>
              <a:t>Think of other phrases that might fit the music.</a:t>
            </a:r>
            <a:endParaRPr b="0" dirty="0"/>
          </a:p>
        </p:txBody>
      </p:sp>
      <p:sp>
        <p:nvSpPr>
          <p:cNvPr id="303" name="Google Shape;303;p7"/>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8</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304" name="Google Shape;304;p7" descr="A purple bird perched on a tree branch singing the logo used to introduce a song in the lessons"/>
          <p:cNvPicPr preferRelativeResize="0"/>
          <p:nvPr/>
        </p:nvPicPr>
        <p:blipFill rotWithShape="1">
          <a:blip r:embed="rId3">
            <a:alphaModFix/>
          </a:blip>
          <a:srcRect/>
          <a:stretch/>
        </p:blipFill>
        <p:spPr>
          <a:xfrm>
            <a:off x="7888081" y="194086"/>
            <a:ext cx="945918" cy="1038203"/>
          </a:xfrm>
          <a:prstGeom prst="rect">
            <a:avLst/>
          </a:prstGeom>
          <a:noFill/>
          <a:ln>
            <a:noFill/>
          </a:ln>
        </p:spPr>
      </p:pic>
      <p:sp>
        <p:nvSpPr>
          <p:cNvPr id="6" name="Action Button: Sound 5">
            <a:hlinkClick r:id="rId4" highlightClick="1"/>
            <a:extLst>
              <a:ext uri="{FF2B5EF4-FFF2-40B4-BE49-F238E27FC236}">
                <a16:creationId xmlns:a16="http://schemas.microsoft.com/office/drawing/2014/main" id="{230E7665-582F-4068-AC7B-D7BA2C521F67}"/>
              </a:ext>
            </a:extLst>
          </p:cNvPr>
          <p:cNvSpPr/>
          <p:nvPr/>
        </p:nvSpPr>
        <p:spPr>
          <a:xfrm>
            <a:off x="8027754" y="3836257"/>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10"/>
          <p:cNvSpPr txBox="1">
            <a:spLocks noGrp="1"/>
          </p:cNvSpPr>
          <p:nvPr>
            <p:ph type="title"/>
          </p:nvPr>
        </p:nvSpPr>
        <p:spPr>
          <a:xfrm>
            <a:off x="941832" y="-329184"/>
            <a:ext cx="7593730" cy="1773943"/>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dirty="0"/>
              <a:t>Review</a:t>
            </a:r>
            <a:endParaRPr dirty="0"/>
          </a:p>
        </p:txBody>
      </p:sp>
      <p:sp>
        <p:nvSpPr>
          <p:cNvPr id="213" name="Google Shape;213;p10"/>
          <p:cNvSpPr txBox="1">
            <a:spLocks noGrp="1"/>
          </p:cNvSpPr>
          <p:nvPr>
            <p:ph type="body" idx="1"/>
          </p:nvPr>
        </p:nvSpPr>
        <p:spPr>
          <a:xfrm>
            <a:off x="649224" y="923544"/>
            <a:ext cx="5870777" cy="3709056"/>
          </a:xfrm>
          <a:prstGeom prst="rect">
            <a:avLst/>
          </a:prstGeom>
          <a:noFill/>
          <a:ln>
            <a:noFill/>
          </a:ln>
        </p:spPr>
        <p:txBody>
          <a:bodyPr spcFirstLastPara="1" wrap="square" lIns="91425" tIns="91425" rIns="91425" bIns="91425" anchor="t" anchorCtr="0">
            <a:normAutofit lnSpcReduction="10000"/>
          </a:bodyPr>
          <a:lstStyle/>
          <a:p>
            <a:pPr marL="444500">
              <a:lnSpc>
                <a:spcPct val="105000"/>
              </a:lnSpc>
              <a:buSzPts val="2000"/>
            </a:pPr>
            <a:r>
              <a:rPr lang="en-US" sz="2000" dirty="0"/>
              <a:t>Who had a chance to get</a:t>
            </a:r>
            <a:r>
              <a:rPr lang="en-US" sz="2000" dirty="0">
                <a:solidFill>
                  <a:srgbClr val="0B4860"/>
                </a:solidFill>
              </a:rPr>
              <a:t> someone in their family help them fill in the birth certificate? </a:t>
            </a:r>
          </a:p>
          <a:p>
            <a:pPr marL="444500">
              <a:lnSpc>
                <a:spcPct val="105000"/>
              </a:lnSpc>
              <a:buSzPts val="2000"/>
            </a:pPr>
            <a:endParaRPr lang="en-US" sz="2000" dirty="0">
              <a:solidFill>
                <a:srgbClr val="0B4860"/>
              </a:solidFill>
            </a:endParaRPr>
          </a:p>
          <a:p>
            <a:pPr marL="444500">
              <a:lnSpc>
                <a:spcPct val="105000"/>
              </a:lnSpc>
              <a:buSzPts val="2000"/>
            </a:pPr>
            <a:r>
              <a:rPr lang="en-US" sz="2000" dirty="0">
                <a:solidFill>
                  <a:srgbClr val="0B4860"/>
                </a:solidFill>
              </a:rPr>
              <a:t>What information did they give you? </a:t>
            </a:r>
          </a:p>
          <a:p>
            <a:pPr marL="444500">
              <a:lnSpc>
                <a:spcPct val="105000"/>
              </a:lnSpc>
              <a:buSzPts val="2000"/>
            </a:pPr>
            <a:endParaRPr sz="2000" dirty="0">
              <a:solidFill>
                <a:srgbClr val="0B4860"/>
              </a:solidFill>
            </a:endParaRPr>
          </a:p>
          <a:p>
            <a:pPr marL="444500">
              <a:lnSpc>
                <a:spcPct val="105000"/>
              </a:lnSpc>
              <a:spcBef>
                <a:spcPts val="1000"/>
              </a:spcBef>
              <a:buSzPts val="2000"/>
            </a:pPr>
            <a:r>
              <a:rPr lang="en-US" sz="2000" dirty="0">
                <a:solidFill>
                  <a:srgbClr val="0B4860"/>
                </a:solidFill>
              </a:rPr>
              <a:t>What did your friends think of Horton, the elephant? </a:t>
            </a:r>
          </a:p>
          <a:p>
            <a:pPr marL="444500">
              <a:lnSpc>
                <a:spcPct val="105000"/>
              </a:lnSpc>
              <a:spcBef>
                <a:spcPts val="1000"/>
              </a:spcBef>
              <a:buSzPts val="2000"/>
            </a:pPr>
            <a:endParaRPr lang="en-US" sz="2000" dirty="0">
              <a:solidFill>
                <a:srgbClr val="0B4860"/>
              </a:solidFill>
            </a:endParaRPr>
          </a:p>
          <a:p>
            <a:pPr marL="444500">
              <a:lnSpc>
                <a:spcPct val="105000"/>
              </a:lnSpc>
              <a:spcBef>
                <a:spcPts val="1000"/>
              </a:spcBef>
              <a:buSzPts val="2000"/>
            </a:pPr>
            <a:r>
              <a:rPr lang="en-US" sz="2000" dirty="0">
                <a:solidFill>
                  <a:srgbClr val="0B4860"/>
                </a:solidFill>
              </a:rPr>
              <a:t>Do you remember what he said about small people? </a:t>
            </a:r>
            <a:endParaRPr sz="2000" dirty="0">
              <a:solidFill>
                <a:srgbClr val="0B4860"/>
              </a:solidFill>
            </a:endParaRPr>
          </a:p>
          <a:p>
            <a:pPr marL="342900">
              <a:lnSpc>
                <a:spcPct val="90000"/>
              </a:lnSpc>
            </a:pPr>
            <a:endParaRPr sz="2000" b="0" dirty="0">
              <a:solidFill>
                <a:srgbClr val="0B4860"/>
              </a:solidFill>
            </a:endParaRPr>
          </a:p>
        </p:txBody>
      </p:sp>
      <p:pic>
        <p:nvPicPr>
          <p:cNvPr id="214" name="Google Shape;214;p10" descr="Green checkmark in a box the icon used to indicate a review throughout the presentation"/>
          <p:cNvPicPr preferRelativeResize="0"/>
          <p:nvPr/>
        </p:nvPicPr>
        <p:blipFill rotWithShape="1">
          <a:blip r:embed="rId3">
            <a:alphaModFix/>
          </a:blip>
          <a:srcRect/>
          <a:stretch/>
        </p:blipFill>
        <p:spPr>
          <a:xfrm>
            <a:off x="6884284" y="283464"/>
            <a:ext cx="1806726" cy="2127266"/>
          </a:xfrm>
          <a:prstGeom prst="rect">
            <a:avLst/>
          </a:prstGeom>
          <a:noFill/>
          <a:ln>
            <a:noFill/>
          </a:ln>
        </p:spPr>
      </p:pic>
      <p:sp>
        <p:nvSpPr>
          <p:cNvPr id="215" name="Google Shape;215;p10"/>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9</a:t>
            </a:fld>
            <a:endParaRPr sz="900"/>
          </a:p>
        </p:txBody>
      </p:sp>
    </p:spTree>
  </p:cSld>
  <p:clrMapOvr>
    <a:masterClrMapping/>
  </p:clrMapOvr>
  <p:transition>
    <p:fade thruBlk="1"/>
  </p:transition>
</p:sld>
</file>

<file path=ppt/theme/theme1.xml><?xml version="1.0" encoding="utf-8"?>
<a:theme xmlns:a="http://schemas.openxmlformats.org/drawingml/2006/main" name="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6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TotalTime>
  <Words>2500</Words>
  <Application>Microsoft Macintosh PowerPoint</Application>
  <PresentationFormat>On-screen Show (16:9)</PresentationFormat>
  <Paragraphs>248</Paragraphs>
  <Slides>38</Slides>
  <Notes>37</Notes>
  <HiddenSlides>0</HiddenSlides>
  <MMClips>0</MMClips>
  <ScaleCrop>false</ScaleCrop>
  <HeadingPairs>
    <vt:vector size="6" baseType="variant">
      <vt:variant>
        <vt:lpstr>Fonts Used</vt:lpstr>
      </vt:variant>
      <vt:variant>
        <vt:i4>5</vt:i4>
      </vt:variant>
      <vt:variant>
        <vt:lpstr>Theme</vt:lpstr>
      </vt:variant>
      <vt:variant>
        <vt:i4>5</vt:i4>
      </vt:variant>
      <vt:variant>
        <vt:lpstr>Slide Titles</vt:lpstr>
      </vt:variant>
      <vt:variant>
        <vt:i4>38</vt:i4>
      </vt:variant>
    </vt:vector>
  </HeadingPairs>
  <TitlesOfParts>
    <vt:vector size="48" baseType="lpstr">
      <vt:lpstr>Arial</vt:lpstr>
      <vt:lpstr>Open Sans ExtraBold</vt:lpstr>
      <vt:lpstr>Work Sans</vt:lpstr>
      <vt:lpstr>Noto Sans Symbols</vt:lpstr>
      <vt:lpstr>Arial Narrow</vt:lpstr>
      <vt:lpstr>Jacquenetta template</vt:lpstr>
      <vt:lpstr>1_Jacquenetta template</vt:lpstr>
      <vt:lpstr>3_Jacquenetta template</vt:lpstr>
      <vt:lpstr>2_Jacquenetta template</vt:lpstr>
      <vt:lpstr>6_Jacquenetta template</vt:lpstr>
      <vt:lpstr>PowerPoint Presentation</vt:lpstr>
      <vt:lpstr>PowerPoint Presentation</vt:lpstr>
      <vt:lpstr>PowerPoint Presentation</vt:lpstr>
      <vt:lpstr>Child Labor is Just Not Fair! 1 Lesson 9A</vt:lpstr>
      <vt:lpstr>Welcome and Warm Up</vt:lpstr>
      <vt:lpstr>PowerPoint Presentation</vt:lpstr>
      <vt:lpstr>Here We Are Together </vt:lpstr>
      <vt:lpstr>Alternate Words</vt:lpstr>
      <vt:lpstr>Review</vt:lpstr>
      <vt:lpstr>Learning Points</vt:lpstr>
      <vt:lpstr>UDHR Article 6</vt:lpstr>
      <vt:lpstr>Universal Declaration on Human Rights Article 6</vt:lpstr>
      <vt:lpstr>Introduction</vt:lpstr>
      <vt:lpstr>PowerPoint Presentation</vt:lpstr>
      <vt:lpstr>PowerPoint Presentation</vt:lpstr>
      <vt:lpstr>PowerPoint Presentation</vt:lpstr>
      <vt:lpstr>PowerPoint Presentation</vt:lpstr>
      <vt:lpstr>Develop &amp; Discuss</vt:lpstr>
      <vt:lpstr>Develop &amp; Discuss</vt:lpstr>
      <vt:lpstr>PowerPoint Presentation</vt:lpstr>
      <vt:lpstr>PowerPoint Presentation</vt:lpstr>
      <vt:lpstr>What’s the Story?</vt:lpstr>
      <vt:lpstr>PowerPoint Presentation</vt:lpstr>
      <vt:lpstr>Question:</vt:lpstr>
      <vt:lpstr>Conclusion</vt:lpstr>
      <vt:lpstr>Conclusion</vt:lpstr>
      <vt:lpstr>Learning Points</vt:lpstr>
      <vt:lpstr>Challenge</vt:lpstr>
      <vt:lpstr>Challenge</vt:lpstr>
      <vt:lpstr>PowerPoint Presentation</vt:lpstr>
      <vt:lpstr>References</vt:lpstr>
      <vt:lpstr>Resources</vt:lpstr>
      <vt:lpstr>Resources</vt:lpstr>
      <vt:lpstr>Resources</vt:lpstr>
      <vt:lpstr>Resources</vt:lpstr>
      <vt:lpstr>Universal Declaration on Human Rights Article 6</vt:lpstr>
      <vt:lpstr>Convention on the Rights of the Child Article 32 – Protection from Child Labor</vt:lpstr>
      <vt:lpstr>Child Labor is Just Not Fair! 1 Lesson 9A</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Child Labor is Just Not Fair! 1 Lesson 9A</dc:title>
  <dc:creator>Randall Haws</dc:creator>
  <cp:lastModifiedBy>Cynthia Neider</cp:lastModifiedBy>
  <cp:revision>9</cp:revision>
  <dcterms:created xsi:type="dcterms:W3CDTF">2020-03-25T22:36:01Z</dcterms:created>
  <dcterms:modified xsi:type="dcterms:W3CDTF">2020-06-11T02:29:56Z</dcterms:modified>
</cp:coreProperties>
</file>