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48" r:id="rId1"/>
    <p:sldMasterId id="2147483667" r:id="rId2"/>
    <p:sldMasterId id="2147483679" r:id="rId3"/>
    <p:sldMasterId id="2147483694" r:id="rId4"/>
    <p:sldMasterId id="2147483708" r:id="rId5"/>
    <p:sldMasterId id="2147483717" r:id="rId6"/>
  </p:sldMasterIdLst>
  <p:notesMasterIdLst>
    <p:notesMasterId r:id="rId34"/>
  </p:notesMasterIdLst>
  <p:sldIdLst>
    <p:sldId id="297" r:id="rId7"/>
    <p:sldId id="300" r:id="rId8"/>
    <p:sldId id="289" r:id="rId9"/>
    <p:sldId id="299" r:id="rId10"/>
    <p:sldId id="260" r:id="rId11"/>
    <p:sldId id="293" r:id="rId12"/>
    <p:sldId id="294" r:id="rId13"/>
    <p:sldId id="261" r:id="rId14"/>
    <p:sldId id="320" r:id="rId15"/>
    <p:sldId id="267" r:id="rId16"/>
    <p:sldId id="259" r:id="rId17"/>
    <p:sldId id="268" r:id="rId18"/>
    <p:sldId id="272" r:id="rId19"/>
    <p:sldId id="275" r:id="rId20"/>
    <p:sldId id="321" r:id="rId21"/>
    <p:sldId id="277" r:id="rId22"/>
    <p:sldId id="281" r:id="rId23"/>
    <p:sldId id="322" r:id="rId24"/>
    <p:sldId id="323" r:id="rId25"/>
    <p:sldId id="312" r:id="rId26"/>
    <p:sldId id="313" r:id="rId27"/>
    <p:sldId id="319" r:id="rId28"/>
    <p:sldId id="324" r:id="rId29"/>
    <p:sldId id="325" r:id="rId30"/>
    <p:sldId id="326" r:id="rId31"/>
    <p:sldId id="327" r:id="rId32"/>
    <p:sldId id="298" r:id="rId33"/>
  </p:sldIdLst>
  <p:sldSz cx="9144000" cy="5143500" type="screen16x9"/>
  <p:notesSz cx="6858000" cy="9144000"/>
  <p:embeddedFontLst>
    <p:embeddedFont>
      <p:font typeface="Arial Narrow" panose="020B0604020202020204" pitchFamily="34" charset="0"/>
      <p:regular r:id="rId35"/>
      <p:bold r:id="rId36"/>
      <p:italic r:id="rId37"/>
      <p:boldItalic r:id="rId38"/>
    </p:embeddedFont>
    <p:embeddedFont>
      <p:font typeface="Work Sans" pitchFamily="2" charset="77"/>
      <p:regular r:id="rId39"/>
      <p:bold r:id="rId40"/>
      <p:italic r:id="rId41"/>
      <p:bold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2" roundtripDataSignature="AMtx7mheZx2qX2RBXeOWfiAtO0nG7NVEW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71"/>
    <p:restoredTop sz="93417" autoAdjust="0"/>
  </p:normalViewPr>
  <p:slideViewPr>
    <p:cSldViewPr snapToGrid="0">
      <p:cViewPr varScale="1">
        <p:scale>
          <a:sx n="137" d="100"/>
          <a:sy n="137" d="100"/>
        </p:scale>
        <p:origin x="54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font" Target="fonts/font5.fntdata"/><Relationship Id="rId21" Type="http://schemas.openxmlformats.org/officeDocument/2006/relationships/slide" Target="slides/slide15.xml"/><Relationship Id="rId34" Type="http://schemas.openxmlformats.org/officeDocument/2006/relationships/notesMaster" Target="notesMasters/notesMaster1.xml"/><Relationship Id="rId42" Type="http://schemas.openxmlformats.org/officeDocument/2006/relationships/font" Target="fonts/font8.fntdata"/><Relationship Id="rId63"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font" Target="fonts/font3.fntdata"/><Relationship Id="rId40" Type="http://schemas.openxmlformats.org/officeDocument/2006/relationships/font" Target="fonts/font6.fntdata"/><Relationship Id="rId66"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font" Target="fonts/font2.fntdata"/><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65"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font" Target="fonts/font1.fntdata"/><Relationship Id="rId64"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font" Target="fonts/font4.fntdata"/><Relationship Id="rId20" Type="http://schemas.openxmlformats.org/officeDocument/2006/relationships/slide" Target="slides/slide14.xml"/><Relationship Id="rId41" Type="http://schemas.openxmlformats.org/officeDocument/2006/relationships/font" Target="fonts/font7.fntdata"/><Relationship Id="rId6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52063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728772871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g7287728712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The family is the basic unit of society.</a:t>
            </a:r>
            <a:endParaRPr>
              <a:solidFill>
                <a:schemeClr val="dk1"/>
              </a:solidFill>
            </a:endParaRPr>
          </a:p>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We each have the right to live with our family.</a:t>
            </a:r>
            <a:endParaRPr>
              <a:solidFill>
                <a:schemeClr val="dk1"/>
              </a:solidFill>
            </a:endParaRPr>
          </a:p>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Family units usually make us stronger no matter what their make-up or configuration.</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2" name="Google Shape;252;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sz="1100" b="0" i="0" u="none" strike="noStrike" cap="none" baseline="0" dirty="0">
                <a:solidFill>
                  <a:srgbClr val="000000"/>
                </a:solidFill>
                <a:latin typeface="Arial"/>
                <a:ea typeface="Arial"/>
                <a:cs typeface="Arial"/>
                <a:sym typeface="Arial"/>
              </a:rPr>
              <a:t>Ask: What was the word we read last time that meant “most important”? (Fundamental means Most Important.)</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6" name="Google Shape;286;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b="1"/>
              <a:t>Activity: My Family</a:t>
            </a:r>
            <a:endParaRPr b="1"/>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Pass out paper and crayons or markers while you talk with the children.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1"/>
              <a:t>Say:</a:t>
            </a:r>
            <a:r>
              <a:rPr lang="en-US"/>
              <a:t> There are all kinds of families all over the world. Today, I want you to draw a picture of the family you live in right now. If you used to live in a different family, or if you wish you lived in another family, that’s okay. But I want you to draw the family that you live in now.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1"/>
              <a:t>Tip: </a:t>
            </a:r>
            <a:r>
              <a:rPr lang="en-US"/>
              <a:t>Make sure that the children feel comfortable and will not be teased for presenting family styles that are unusual or different. Emphasize tolerance, feelings and values which make a family stronger. It is important to know the family situations of the children in your group and to adapt the activity so as not to embarass or make any of the children feel uncomfortable about their situation.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Let the children share their pictures if they wish and explain about their families. Encourage the children to include details about their family (name, age, sex of each person, etc.) If there are more than 12 children divide them into groups to share.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1"/>
              <a:t>Ask:</a:t>
            </a:r>
            <a:r>
              <a:rPr lang="en-US"/>
              <a:t> Do you need to have a certain kind of family to love that family? How do you think children feel when their family is uncommon? (Accept all answers.)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Collect the drawings and keep them for another activity.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4" name="Google Shape;324;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Ask: Can anyone think of a reason why we all have the right to have a family, even though may look different from each other? (We all need love, we need someone to take care of us and teach us good things, etc.)</a:t>
            </a:r>
            <a:endParaRPr/>
          </a:p>
          <a:p>
            <a:pPr marL="457200" lvl="0" indent="-317500" algn="l" rtl="0">
              <a:lnSpc>
                <a:spcPct val="100000"/>
              </a:lnSpc>
              <a:spcBef>
                <a:spcPts val="0"/>
              </a:spcBef>
              <a:spcAft>
                <a:spcPts val="0"/>
              </a:spcAft>
              <a:buSzPts val="1400"/>
              <a:buChar char="●"/>
            </a:pPr>
            <a:r>
              <a:rPr lang="en-US"/>
              <a:t>Each of you should feel that your family is wonderful just because it is yours.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728772871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g7287728712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The family is the basic unit of society.</a:t>
            </a:r>
            <a:endParaRPr>
              <a:solidFill>
                <a:schemeClr val="dk1"/>
              </a:solidFill>
            </a:endParaRPr>
          </a:p>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We each have the right to live with our family.</a:t>
            </a:r>
            <a:endParaRPr>
              <a:solidFill>
                <a:schemeClr val="dk1"/>
              </a:solidFill>
            </a:endParaRPr>
          </a:p>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Family units usually make us stronger no matter what their make-up or configuration.</a:t>
            </a:r>
            <a:endParaRPr>
              <a:solidFill>
                <a:schemeClr val="dk1"/>
              </a:solidFill>
            </a:endParaRPr>
          </a:p>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8963443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9" name="Google Shape;339;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Say: Last time we talked about finding something you could do to HELP your family.</a:t>
            </a:r>
            <a:endParaRPr dirty="0"/>
          </a:p>
          <a:p>
            <a:pPr marL="457200" lvl="0" indent="-317500" algn="l" rtl="0">
              <a:lnSpc>
                <a:spcPct val="100000"/>
              </a:lnSpc>
              <a:spcBef>
                <a:spcPts val="0"/>
              </a:spcBef>
              <a:spcAft>
                <a:spcPts val="0"/>
              </a:spcAft>
              <a:buSzPts val="1400"/>
              <a:buChar char="●"/>
            </a:pPr>
            <a:r>
              <a:rPr lang="en-US" dirty="0"/>
              <a:t>This week, find something you can do to make someone in your family HAPPY.</a:t>
            </a:r>
          </a:p>
          <a:p>
            <a:pPr marL="457200" lvl="0" indent="-317500" algn="l" rtl="0">
              <a:lnSpc>
                <a:spcPct val="100000"/>
              </a:lnSpc>
              <a:spcBef>
                <a:spcPts val="0"/>
              </a:spcBef>
              <a:spcAft>
                <a:spcPts val="0"/>
              </a:spcAft>
              <a:buSzPts val="1400"/>
              <a:buChar char="●"/>
            </a:pPr>
            <a:r>
              <a:rPr lang="en-US" dirty="0"/>
              <a:t>How did the “Laundry Game” make you feel happy?</a:t>
            </a:r>
            <a:endParaRPr dirty="0"/>
          </a:p>
          <a:p>
            <a:pPr marL="457200" lvl="0" indent="-317500" algn="l" rtl="0">
              <a:lnSpc>
                <a:spcPct val="100000"/>
              </a:lnSpc>
              <a:spcBef>
                <a:spcPts val="0"/>
              </a:spcBef>
              <a:spcAft>
                <a:spcPts val="0"/>
              </a:spcAft>
              <a:buSzPts val="1400"/>
              <a:buChar char="●"/>
            </a:pPr>
            <a:r>
              <a:rPr lang="en-US" dirty="0"/>
              <a:t>It could be a hug or saying that you love them or giving them a compliment like we did with Laundry game, or telling them that you’re glad they’re part of the family.</a:t>
            </a: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373" name="Google Shape;373;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2327806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4119556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2199014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6288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“I’ll Walk With You”</a:t>
            </a:r>
          </a:p>
          <a:p>
            <a:pPr marL="0" lvl="0" indent="0" algn="l" rtl="0">
              <a:lnSpc>
                <a:spcPct val="100000"/>
              </a:lnSpc>
              <a:spcBef>
                <a:spcPts val="0"/>
              </a:spcBef>
              <a:spcAft>
                <a:spcPts val="0"/>
              </a:spcAft>
              <a:buClr>
                <a:schemeClr val="dk1"/>
              </a:buClr>
              <a:buSzPts val="1800"/>
              <a:buFont typeface="Arial"/>
              <a:buNone/>
            </a:pPr>
            <a:endParaRPr lang="en-US" sz="1400" i="0" dirty="0">
              <a:solidFill>
                <a:schemeClr val="dk1"/>
              </a:solidFill>
            </a:endParaRPr>
          </a:p>
          <a:p>
            <a:pPr marL="0" lvl="0" indent="0" algn="l" rtl="0">
              <a:lnSpc>
                <a:spcPct val="100000"/>
              </a:lnSpc>
              <a:spcBef>
                <a:spcPts val="0"/>
              </a:spcBef>
              <a:spcAft>
                <a:spcPts val="0"/>
              </a:spcAft>
              <a:buClr>
                <a:schemeClr val="dk1"/>
              </a:buClr>
              <a:buSzPts val="1800"/>
              <a:buFont typeface="Arial"/>
              <a:buNone/>
            </a:pPr>
            <a:r>
              <a:rPr lang="en-US" sz="1400" i="0" dirty="0">
                <a:solidFill>
                  <a:schemeClr val="dk1"/>
                </a:solidFill>
              </a:rPr>
              <a:t>Link for the song is here https://www.youtube.com/watch?v=2FNGVywm1rM&amp;list=PL1p11lCKMm7vUpyDMd39yUSVUUwUJ-Wa5&amp;index=2</a:t>
            </a:r>
            <a:endParaRPr sz="1400" i="0"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extLst>
      <p:ext uri="{BB962C8B-B14F-4D97-AF65-F5344CB8AC3E}">
        <p14:creationId xmlns:p14="http://schemas.microsoft.com/office/powerpoint/2010/main" val="35548765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21990149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3897111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536376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556444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430feea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3" name="Google Shape;93;g737430feea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91625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736de3cb62_0_4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6" name="Google Shape;186;g736de3cb62_0_4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1">
                <a:solidFill>
                  <a:schemeClr val="dk1"/>
                </a:solidFill>
              </a:rPr>
              <a:t>WELCOME and WARMUP</a:t>
            </a:r>
            <a:r>
              <a:rPr lang="en-US">
                <a:solidFill>
                  <a:schemeClr val="dk1"/>
                </a:solidFill>
              </a:rPr>
              <a:t>(5 minutes)						 				</a:t>
            </a:r>
            <a:endParaRPr>
              <a:solidFill>
                <a:schemeClr val="dk1"/>
              </a:solidFill>
            </a:endParaRPr>
          </a:p>
          <a:p>
            <a:pPr marL="0" lvl="0" indent="0" algn="l" rtl="0">
              <a:lnSpc>
                <a:spcPct val="100000"/>
              </a:lnSpc>
              <a:spcBef>
                <a:spcPts val="0"/>
              </a:spcBef>
              <a:spcAft>
                <a:spcPts val="0"/>
              </a:spcAft>
              <a:buSzPts val="1100"/>
              <a:buNone/>
            </a:pPr>
            <a:r>
              <a:rPr lang="en-US">
                <a:solidFill>
                  <a:schemeClr val="dk1"/>
                </a:solidFill>
              </a:rPr>
              <a:t>Greet each child enthusiastically upon arrival, and show her or him where to sit.						Briefly introduce yourself and tell the children how happy and excited you are to be starting this course about human rights.</a:t>
            </a:r>
            <a:br>
              <a:rPr lang="en-US">
                <a:solidFill>
                  <a:schemeClr val="dk1"/>
                </a:solidFill>
              </a:rPr>
            </a:br>
            <a:r>
              <a:rPr lang="en-US">
                <a:solidFill>
                  <a:schemeClr val="dk1"/>
                </a:solidFill>
              </a:rPr>
              <a:t>Explain that you love human rights and </a:t>
            </a:r>
            <a:r>
              <a:rPr lang="en-US" b="1">
                <a:solidFill>
                  <a:schemeClr val="dk1"/>
                </a:solidFill>
              </a:rPr>
              <a:t>that they will, too. </a:t>
            </a:r>
            <a:br>
              <a:rPr lang="en-US" b="1">
                <a:solidFill>
                  <a:schemeClr val="dk1"/>
                </a:solidFill>
              </a:rPr>
            </a:br>
            <a:r>
              <a:rPr lang="en-US">
                <a:solidFill>
                  <a:schemeClr val="dk1"/>
                </a:solidFill>
              </a:rPr>
              <a:t>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a:solidFill>
                  <a:schemeClr val="dk1"/>
                </a:solidFill>
              </a:rPr>
              <a:t>Sing “Here We Are Together”</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Sing the verse on your own, naming four different students. Point to the students and smile as you name them.</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Repeat the song several times so that you can name many students.</a:t>
            </a:r>
            <a:endParaRPr>
              <a:solidFill>
                <a:schemeClr val="dk1"/>
              </a:solidFill>
            </a:endParaRPr>
          </a:p>
          <a:p>
            <a:pPr marL="0" lvl="0" indent="0" algn="l" rtl="0">
              <a:lnSpc>
                <a:spcPct val="100000"/>
              </a:lnSpc>
              <a:spcBef>
                <a:spcPts val="0"/>
              </a:spcBef>
              <a:spcAft>
                <a:spcPts val="0"/>
              </a:spcAft>
              <a:buClr>
                <a:schemeClr val="dk1"/>
              </a:buClr>
              <a:buSzPts val="1800"/>
              <a:buFont typeface="Arial"/>
              <a:buNone/>
            </a:pPr>
            <a:r>
              <a:rPr lang="en-US">
                <a:solidFill>
                  <a:schemeClr val="dk1"/>
                </a:solidFill>
              </a:rPr>
              <a:t>To hear the melody:</a:t>
            </a:r>
            <a:endParaRPr b="1" i="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i="1">
                <a:solidFill>
                  <a:schemeClr val="dk1"/>
                </a:solidFill>
              </a:rPr>
              <a:t>To hear the melody: </a:t>
            </a:r>
            <a:r>
              <a:rPr lang="en-US" u="sng">
                <a:solidFill>
                  <a:schemeClr val="hlink"/>
                </a:solidFill>
                <a:hlinkClick r:id="rId3"/>
              </a:rPr>
              <a:t>https://www.youtube.com/watch?v=XR9d7TsgQN8&amp;list=PL1p11lCKMm7vUpyDMd39yUSVUUwUJ-Wa5&amp;index=1</a:t>
            </a:r>
            <a:endParaRPr b="1"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i="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a:solidFill>
                  <a:schemeClr val="dk1"/>
                </a:solidFill>
              </a:rPr>
              <a:t>Sing with enthusiasm and delight.</a:t>
            </a: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Everyone: </a:t>
            </a:r>
            <a:r>
              <a:rPr lang="en-US" b="1">
                <a:solidFill>
                  <a:schemeClr val="dk1"/>
                </a:solidFill>
              </a:rPr>
              <a:t>Here we are together, together, together. Here we are together with our happy face.</a:t>
            </a:r>
            <a:endParaRPr b="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Facilitator: </a:t>
            </a:r>
            <a:r>
              <a:rPr lang="en-US" b="1">
                <a:solidFill>
                  <a:schemeClr val="dk1"/>
                </a:solidFill>
              </a:rPr>
              <a:t>There’s Martha and Peter and Suzie and Henry</a:t>
            </a:r>
            <a:r>
              <a:rPr lang="en-US">
                <a:solidFill>
                  <a:schemeClr val="dk1"/>
                </a:solidFill>
              </a:rPr>
              <a:t> (pointing to each of these children, one by one)</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Everyone: </a:t>
            </a:r>
            <a:r>
              <a:rPr lang="en-US" b="1">
                <a:solidFill>
                  <a:schemeClr val="dk1"/>
                </a:solidFill>
              </a:rPr>
              <a:t>Oh, here we are together in our happy place.</a:t>
            </a: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a:solidFill>
                  <a:schemeClr val="dk1"/>
                </a:solidFill>
              </a:rPr>
              <a:t>Sing the verse at least two or three times in a row so that you can name a few different children during each class.</a:t>
            </a: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a:solidFill>
                  <a:schemeClr val="dk1"/>
                </a:solidFill>
              </a:rPr>
              <a:t>Alternate Words:</a:t>
            </a:r>
            <a:endParaRPr b="1">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go a-walking</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are a-singing</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go a-marching</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are a-clapping</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Make up actions based on the words! And you can make up your own words. Think of other phrases that might fit the music.</a:t>
            </a: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“Here We Are Together”</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Sing the verse on your own, naming four different students. Point to the students and smile as you name them.</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Repeat the song several times so that you can name many students.</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Here we are together, together, together. Here we are together with our happy face.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Facilitator: </a:t>
            </a:r>
            <a:r>
              <a:rPr lang="en-US" b="1" dirty="0">
                <a:solidFill>
                  <a:schemeClr val="dk1"/>
                </a:solidFill>
              </a:rPr>
              <a:t>There’s Martha and Peter and Suzie and Henry</a:t>
            </a:r>
            <a:r>
              <a:rPr lang="en-US" dirty="0">
                <a:solidFill>
                  <a:schemeClr val="dk1"/>
                </a:solidFill>
              </a:rPr>
              <a:t> (pointing to each of these children, one by one)</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Oh, here we are together in our happy place.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dirty="0">
                <a:solidFill>
                  <a:schemeClr val="dk1"/>
                </a:solidFill>
              </a:rPr>
              <a:t>Alternate Words:</a:t>
            </a:r>
            <a:endParaRPr b="1"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a-walking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a-singing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a-marching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a-clapping</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Make up actions based on the words! And you can make up your own words. Think of other phrases that might fit the music.</a:t>
            </a:r>
          </a:p>
          <a:p>
            <a:pPr marL="0" lvl="0" indent="0" algn="l" rtl="0">
              <a:spcBef>
                <a:spcPts val="0"/>
              </a:spcBef>
              <a:spcAft>
                <a:spcPts val="0"/>
              </a:spcAft>
              <a:buNone/>
            </a:pPr>
            <a:endParaRPr lang="en-US" dirty="0">
              <a:solidFill>
                <a:schemeClr val="dk1"/>
              </a:solidFill>
              <a:latin typeface="Arial Narrow"/>
              <a:ea typeface="Arial Narrow"/>
              <a:cs typeface="Arial Narrow"/>
              <a:sym typeface="Arial Narrow"/>
            </a:endParaRPr>
          </a:p>
          <a:p>
            <a:pPr marL="0" lvl="0" indent="0" algn="l" rtl="0">
              <a:spcBef>
                <a:spcPts val="0"/>
              </a:spcBef>
              <a:spcAft>
                <a:spcPts val="0"/>
              </a:spcAft>
              <a:buNone/>
            </a:pPr>
            <a:r>
              <a:rPr lang="en-US" dirty="0">
                <a:solidFill>
                  <a:schemeClr val="dk1"/>
                </a:solidFill>
                <a:latin typeface="Arial Narrow"/>
                <a:ea typeface="Arial Narrow"/>
                <a:cs typeface="Arial Narrow"/>
                <a:sym typeface="Arial Narrow"/>
              </a:rPr>
              <a:t>Alternate phrases: Here we go a-walking, Here we are a-singing, Here we go a-marching, Here we are a-clapping…etc. Improvise actions as suggested by the words.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The list above is only a few of the possibilities.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Consider other phrases that might fit the music and the occasion.</a:t>
            </a:r>
            <a:endParaRPr lang="en-US" i="1"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736de3cb62_0_5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g736de3cb62_0_5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(5 minutes)</a:t>
            </a:r>
            <a:endParaRPr/>
          </a:p>
          <a:p>
            <a:pPr marL="0" lvl="0" indent="0" algn="l" rtl="0">
              <a:lnSpc>
                <a:spcPct val="100000"/>
              </a:lnSpc>
              <a:spcBef>
                <a:spcPts val="0"/>
              </a:spcBef>
              <a:spcAft>
                <a:spcPts val="0"/>
              </a:spcAft>
              <a:buSzPts val="1400"/>
              <a:buNone/>
            </a:pPr>
            <a:r>
              <a:rPr lang="en-US"/>
              <a:t>The Washing Machine or The Laundry</a:t>
            </a:r>
            <a:endParaRPr/>
          </a:p>
          <a:p>
            <a:pPr marL="0" lvl="0" indent="0" algn="l" rtl="0">
              <a:lnSpc>
                <a:spcPct val="100000"/>
              </a:lnSpc>
              <a:spcBef>
                <a:spcPts val="0"/>
              </a:spcBef>
              <a:spcAft>
                <a:spcPts val="0"/>
              </a:spcAft>
              <a:buSzPts val="1400"/>
              <a:buNone/>
            </a:pPr>
            <a:endParaRPr/>
          </a:p>
          <a:p>
            <a:pPr marL="76200" marR="25400" lvl="0" indent="0" algn="l" rtl="0">
              <a:lnSpc>
                <a:spcPct val="114999"/>
              </a:lnSpc>
              <a:spcBef>
                <a:spcPts val="0"/>
              </a:spcBef>
              <a:spcAft>
                <a:spcPts val="0"/>
              </a:spcAft>
              <a:buClr>
                <a:schemeClr val="dk1"/>
              </a:buClr>
              <a:buSzPts val="1100"/>
              <a:buFont typeface="Arial"/>
              <a:buNone/>
            </a:pPr>
            <a:r>
              <a:rPr lang="en-US" sz="950" b="1" i="1">
                <a:solidFill>
                  <a:schemeClr val="dk1"/>
                </a:solidFill>
              </a:rPr>
              <a:t>FACILITATOR TIP: </a:t>
            </a:r>
            <a:r>
              <a:rPr lang="en-US" sz="1000" i="1">
                <a:solidFill>
                  <a:schemeClr val="dk1"/>
                </a:solidFill>
              </a:rPr>
              <a:t>It's best if you have at least 8 to 10 children to play this game. You can use it while waiting for everyone to arrive as soon as you have that many in class.</a:t>
            </a:r>
            <a:endParaRPr sz="1000" i="1">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1150" i="1">
                <a:solidFill>
                  <a:schemeClr val="dk1"/>
                </a:solidFill>
              </a:rPr>
              <a:t> </a:t>
            </a:r>
            <a:endParaRPr sz="1150" i="1">
              <a:solidFill>
                <a:schemeClr val="dk1"/>
              </a:solidFill>
            </a:endParaRPr>
          </a:p>
          <a:p>
            <a:pPr marL="63500" marR="25400" lvl="0" indent="0" algn="l" rtl="0">
              <a:lnSpc>
                <a:spcPct val="114999"/>
              </a:lnSpc>
              <a:spcBef>
                <a:spcPts val="0"/>
              </a:spcBef>
              <a:spcAft>
                <a:spcPts val="0"/>
              </a:spcAft>
              <a:buSzPts val="1100"/>
              <a:buNone/>
            </a:pPr>
            <a:r>
              <a:rPr lang="en-US" sz="1000" i="1">
                <a:solidFill>
                  <a:schemeClr val="dk1"/>
                </a:solidFill>
              </a:rPr>
              <a:t>Play this game regularly- not every time, but a couple of times a month. Or during class if needed to energize the children. Try to be sure that all of the children have a chance to be the "laundry" sometime during the first few months of class. Encourage the children not to be too enthusiastic as the child runs through the line (so that no one gets tapped too hard). It's best if you have at least 8 to 10 children to play this game.</a:t>
            </a:r>
            <a:endParaRPr/>
          </a:p>
          <a:p>
            <a:pPr marL="0" lvl="0" indent="0" algn="l" rtl="0">
              <a:lnSpc>
                <a:spcPct val="115000"/>
              </a:lnSpc>
              <a:spcBef>
                <a:spcPts val="500"/>
              </a:spcBef>
              <a:spcAft>
                <a:spcPts val="0"/>
              </a:spcAft>
              <a:buClr>
                <a:schemeClr val="dk1"/>
              </a:buClr>
              <a:buSzPts val="1100"/>
              <a:buFont typeface="Arial"/>
              <a:buNone/>
            </a:pP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Choose 2 or 3 children to be the “laundry.”</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500">
                <a:solidFill>
                  <a:schemeClr val="dk1"/>
                </a:solidFill>
              </a:rPr>
              <a:t> </a:t>
            </a:r>
            <a:endParaRPr sz="500">
              <a:solidFill>
                <a:schemeClr val="dk1"/>
              </a:solidFill>
            </a:endParaRPr>
          </a:p>
          <a:p>
            <a:pPr marL="139700" lvl="0" indent="0" algn="l" rtl="0">
              <a:lnSpc>
                <a:spcPct val="114999"/>
              </a:lnSpc>
              <a:spcBef>
                <a:spcPts val="500"/>
              </a:spcBef>
              <a:spcAft>
                <a:spcPts val="0"/>
              </a:spcAft>
              <a:buClr>
                <a:schemeClr val="dk1"/>
              </a:buClr>
              <a:buSzPts val="1100"/>
              <a:buFont typeface="Arial"/>
              <a:buNone/>
            </a:pPr>
            <a:r>
              <a:rPr lang="en-US" sz="1000">
                <a:solidFill>
                  <a:schemeClr val="dk1"/>
                </a:solidFill>
              </a:rPr>
              <a:t>Have the rest of the children form two parallel lines close together, facing each other. Send one of the children from one end, between the lines, "through the wash."</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750">
                <a:solidFill>
                  <a:schemeClr val="dk1"/>
                </a:solidFill>
              </a:rPr>
              <a:t> </a:t>
            </a:r>
            <a:endParaRPr sz="750">
              <a:solidFill>
                <a:schemeClr val="dk1"/>
              </a:solidFill>
            </a:endParaRPr>
          </a:p>
          <a:p>
            <a:pPr marL="139700" marR="190500" lvl="0" indent="0" algn="just" rtl="0">
              <a:lnSpc>
                <a:spcPct val="114999"/>
              </a:lnSpc>
              <a:spcBef>
                <a:spcPts val="500"/>
              </a:spcBef>
              <a:spcAft>
                <a:spcPts val="0"/>
              </a:spcAft>
              <a:buClr>
                <a:schemeClr val="dk1"/>
              </a:buClr>
              <a:buSzPts val="1100"/>
              <a:buFont typeface="Arial"/>
              <a:buNone/>
            </a:pPr>
            <a:r>
              <a:rPr lang="en-US" sz="1000">
                <a:solidFill>
                  <a:schemeClr val="dk1"/>
                </a:solidFill>
              </a:rPr>
              <a:t>Everyone (where this is culturally appropriate) taps her </a:t>
            </a:r>
            <a:r>
              <a:rPr lang="en-US" sz="950" b="1">
                <a:solidFill>
                  <a:schemeClr val="dk1"/>
                </a:solidFill>
              </a:rPr>
              <a:t>very lightly </a:t>
            </a:r>
            <a:r>
              <a:rPr lang="en-US" sz="1000">
                <a:solidFill>
                  <a:schemeClr val="dk1"/>
                </a:solidFill>
              </a:rPr>
              <a:t>on the shoulder while offering words of praise, affection and encouragement. Out comes a sparkling, happy child at the end of the "wash." She joins a line, and the next child takes a turn.</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1250">
                <a:solidFill>
                  <a:schemeClr val="dk1"/>
                </a:solidFill>
              </a:rPr>
              <a:t> </a:t>
            </a:r>
            <a:endParaRPr sz="1250">
              <a:solidFill>
                <a:schemeClr val="dk1"/>
              </a:solidFill>
            </a:endParaRPr>
          </a:p>
          <a:p>
            <a:pPr marL="139700" lvl="0" indent="0" algn="just" rtl="0">
              <a:lnSpc>
                <a:spcPct val="115000"/>
              </a:lnSpc>
              <a:spcBef>
                <a:spcPts val="0"/>
              </a:spcBef>
              <a:spcAft>
                <a:spcPts val="0"/>
              </a:spcAft>
              <a:buClr>
                <a:schemeClr val="dk1"/>
              </a:buClr>
              <a:buSzPts val="1100"/>
              <a:buFont typeface="Arial"/>
              <a:buNone/>
            </a:pPr>
            <a:r>
              <a:rPr lang="en-US" sz="1000">
                <a:solidFill>
                  <a:schemeClr val="dk1"/>
                </a:solidFill>
              </a:rPr>
              <a:t>Ask: How does that make you feel when people say good things about you? (We feel good.)</a:t>
            </a:r>
            <a:endParaRPr sz="1000">
              <a:solidFill>
                <a:schemeClr val="dk1"/>
              </a:solidFill>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dirty="0"/>
              <a:t>Before class begins, display the mini posters where the children can see them.</a:t>
            </a:r>
          </a:p>
          <a:p>
            <a:pPr marL="0" lvl="0" indent="0" algn="l" rtl="0">
              <a:lnSpc>
                <a:spcPct val="115000"/>
              </a:lnSpc>
              <a:spcBef>
                <a:spcPts val="1100"/>
              </a:spcBef>
              <a:spcAft>
                <a:spcPts val="0"/>
              </a:spcAft>
              <a:buClr>
                <a:schemeClr val="dk1"/>
              </a:buClr>
              <a:buSzPts val="1100"/>
              <a:buFont typeface="Arial"/>
              <a:buNone/>
            </a:pPr>
            <a:r>
              <a:rPr lang="en-US" dirty="0"/>
              <a:t>Greet the children warmly by name and show them where to sit.</a:t>
            </a: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3897111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7287728712_0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3" name="Google Shape;243;g7287728712_0_1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39700" marR="4622800" lvl="0" indent="0" algn="l" rtl="0">
              <a:lnSpc>
                <a:spcPct val="114999"/>
              </a:lnSpc>
              <a:spcBef>
                <a:spcPts val="0"/>
              </a:spcBef>
              <a:spcAft>
                <a:spcPts val="0"/>
              </a:spcAft>
              <a:buClr>
                <a:schemeClr val="dk1"/>
              </a:buClr>
              <a:buSzPts val="1100"/>
              <a:buFont typeface="Arial"/>
              <a:buNone/>
            </a:pPr>
            <a:r>
              <a:rPr lang="en-US" sz="1000" dirty="0">
                <a:solidFill>
                  <a:schemeClr val="dk1"/>
                </a:solidFill>
              </a:rPr>
              <a:t>(5 minutes) Show the picture of a family.</a:t>
            </a:r>
            <a:endParaRPr sz="1000"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1150" dirty="0">
                <a:solidFill>
                  <a:schemeClr val="dk1"/>
                </a:solidFill>
              </a:rPr>
              <a:t> </a:t>
            </a:r>
            <a:endParaRPr sz="1150" dirty="0">
              <a:solidFill>
                <a:schemeClr val="dk1"/>
              </a:solidFill>
            </a:endParaRPr>
          </a:p>
          <a:p>
            <a:pPr marL="139700" marR="2235200" lvl="0" indent="0" algn="l" rtl="0">
              <a:lnSpc>
                <a:spcPct val="230000"/>
              </a:lnSpc>
              <a:spcBef>
                <a:spcPts val="0"/>
              </a:spcBef>
              <a:spcAft>
                <a:spcPts val="0"/>
              </a:spcAft>
              <a:buSzPts val="1100"/>
              <a:buNone/>
            </a:pPr>
            <a:r>
              <a:rPr lang="en-US" sz="1000" dirty="0">
                <a:solidFill>
                  <a:schemeClr val="dk1"/>
                </a:solidFill>
              </a:rPr>
              <a:t>Say: </a:t>
            </a:r>
            <a:r>
              <a:rPr lang="en-US" sz="1000" b="1" dirty="0">
                <a:solidFill>
                  <a:schemeClr val="dk1"/>
                </a:solidFill>
              </a:rPr>
              <a:t>Does anyone want to share what you did to help your family?</a:t>
            </a:r>
            <a:r>
              <a:rPr lang="en-US" sz="1000" dirty="0">
                <a:solidFill>
                  <a:schemeClr val="dk1"/>
                </a:solidFill>
              </a:rPr>
              <a:t> </a:t>
            </a:r>
            <a:endParaRPr sz="1000" dirty="0">
              <a:solidFill>
                <a:schemeClr val="dk1"/>
              </a:solidFill>
            </a:endParaRPr>
          </a:p>
          <a:p>
            <a:pPr marL="139700" marR="2235200" lvl="0" indent="0" algn="l" rtl="0">
              <a:lnSpc>
                <a:spcPct val="230000"/>
              </a:lnSpc>
              <a:spcBef>
                <a:spcPts val="0"/>
              </a:spcBef>
              <a:spcAft>
                <a:spcPts val="0"/>
              </a:spcAft>
              <a:buClr>
                <a:schemeClr val="dk1"/>
              </a:buClr>
              <a:buSzPts val="1100"/>
              <a:buFont typeface="Arial"/>
              <a:buNone/>
            </a:pPr>
            <a:r>
              <a:rPr lang="en-US" sz="1000" dirty="0">
                <a:solidFill>
                  <a:schemeClr val="dk1"/>
                </a:solidFill>
              </a:rPr>
              <a:t>Ask: </a:t>
            </a:r>
            <a:r>
              <a:rPr lang="en-US" sz="1000" b="1" dirty="0">
                <a:solidFill>
                  <a:schemeClr val="dk1"/>
                </a:solidFill>
              </a:rPr>
              <a:t>Do we all have to belong to the same kind of family?</a:t>
            </a:r>
            <a:endParaRPr sz="1000" b="1" dirty="0">
              <a:solidFill>
                <a:schemeClr val="dk1"/>
              </a:solidFill>
            </a:endParaRPr>
          </a:p>
          <a:p>
            <a:pPr marL="368300" lvl="0" indent="-228600" algn="l" rtl="0">
              <a:lnSpc>
                <a:spcPct val="107727"/>
              </a:lnSpc>
              <a:spcBef>
                <a:spcPts val="0"/>
              </a:spcBef>
              <a:spcAft>
                <a:spcPts val="0"/>
              </a:spcAft>
              <a:buClr>
                <a:schemeClr val="dk1"/>
              </a:buClr>
              <a:buSzPts val="1100"/>
              <a:buFont typeface="Arial"/>
              <a:buNone/>
            </a:pPr>
            <a:r>
              <a:rPr lang="en-US" dirty="0">
                <a:solidFill>
                  <a:schemeClr val="dk1"/>
                </a:solidFill>
              </a:rPr>
              <a:t>•</a:t>
            </a:r>
            <a:r>
              <a:rPr lang="en-US" sz="700" dirty="0">
                <a:solidFill>
                  <a:schemeClr val="dk1"/>
                </a:solidFill>
                <a:latin typeface="Times New Roman"/>
                <a:ea typeface="Times New Roman"/>
                <a:cs typeface="Times New Roman"/>
                <a:sym typeface="Times New Roman"/>
              </a:rPr>
              <a:t>   </a:t>
            </a:r>
            <a:r>
              <a:rPr lang="en-US" sz="1000" b="1" dirty="0">
                <a:solidFill>
                  <a:schemeClr val="dk1"/>
                </a:solidFill>
              </a:rPr>
              <a:t>What are some of the different kinds of families that exist?</a:t>
            </a:r>
            <a:r>
              <a:rPr lang="en-US" sz="1000" dirty="0">
                <a:solidFill>
                  <a:schemeClr val="dk1"/>
                </a:solidFill>
              </a:rPr>
              <a:t> (Remind the children about the different</a:t>
            </a:r>
            <a:endParaRPr sz="1000" dirty="0">
              <a:solidFill>
                <a:schemeClr val="dk1"/>
              </a:solidFill>
            </a:endParaRPr>
          </a:p>
          <a:p>
            <a:pPr marL="368300" lvl="0" indent="0" algn="l" rtl="0">
              <a:lnSpc>
                <a:spcPct val="115000"/>
              </a:lnSpc>
              <a:spcBef>
                <a:spcPts val="300"/>
              </a:spcBef>
              <a:spcAft>
                <a:spcPts val="0"/>
              </a:spcAft>
              <a:buClr>
                <a:schemeClr val="dk1"/>
              </a:buClr>
              <a:buSzPts val="1100"/>
              <a:buFont typeface="Arial"/>
              <a:buNone/>
            </a:pPr>
            <a:r>
              <a:rPr lang="en-US" sz="1000" dirty="0">
                <a:solidFill>
                  <a:schemeClr val="dk1"/>
                </a:solidFill>
              </a:rPr>
              <a:t>kinds of families in the card game from the previous lesson.)</a:t>
            </a:r>
            <a:endParaRPr sz="1000" dirty="0">
              <a:solidFill>
                <a:schemeClr val="dk1"/>
              </a:solidFill>
            </a:endParaRPr>
          </a:p>
          <a:p>
            <a:pPr marL="368300" lvl="0" indent="-228600" algn="l" rtl="0">
              <a:lnSpc>
                <a:spcPct val="115000"/>
              </a:lnSpc>
              <a:spcBef>
                <a:spcPts val="200"/>
              </a:spcBef>
              <a:spcAft>
                <a:spcPts val="0"/>
              </a:spcAft>
              <a:buClr>
                <a:schemeClr val="dk1"/>
              </a:buClr>
              <a:buSzPts val="1100"/>
              <a:buFont typeface="Arial"/>
              <a:buNone/>
            </a:pPr>
            <a:r>
              <a:rPr lang="en-US" dirty="0">
                <a:solidFill>
                  <a:schemeClr val="dk1"/>
                </a:solidFill>
              </a:rPr>
              <a:t>•</a:t>
            </a:r>
            <a:r>
              <a:rPr lang="en-US" sz="700" dirty="0">
                <a:solidFill>
                  <a:schemeClr val="dk1"/>
                </a:solidFill>
                <a:latin typeface="Times New Roman"/>
                <a:ea typeface="Times New Roman"/>
                <a:cs typeface="Times New Roman"/>
                <a:sym typeface="Times New Roman"/>
              </a:rPr>
              <a:t>   </a:t>
            </a:r>
            <a:r>
              <a:rPr lang="en-US" sz="1000" b="1" dirty="0">
                <a:solidFill>
                  <a:schemeClr val="dk1"/>
                </a:solidFill>
              </a:rPr>
              <a:t>Last time, what did we learn about the family?</a:t>
            </a:r>
            <a:endParaRPr sz="1000" b="1"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500" dirty="0">
                <a:solidFill>
                  <a:schemeClr val="dk1"/>
                </a:solidFill>
              </a:rPr>
              <a:t> </a:t>
            </a:r>
            <a:endParaRPr sz="500" dirty="0">
              <a:solidFill>
                <a:schemeClr val="dk1"/>
              </a:solidFill>
            </a:endParaRPr>
          </a:p>
          <a:p>
            <a:pPr marL="139700" lvl="0" indent="0" algn="l" rtl="0">
              <a:lnSpc>
                <a:spcPct val="115000"/>
              </a:lnSpc>
              <a:spcBef>
                <a:spcPts val="500"/>
              </a:spcBef>
              <a:spcAft>
                <a:spcPts val="0"/>
              </a:spcAft>
              <a:buClr>
                <a:schemeClr val="dk1"/>
              </a:buClr>
              <a:buSzPts val="1100"/>
              <a:buFont typeface="Arial"/>
              <a:buNone/>
            </a:pPr>
            <a:r>
              <a:rPr lang="en-US" sz="1000" dirty="0">
                <a:solidFill>
                  <a:schemeClr val="dk1"/>
                </a:solidFill>
              </a:rPr>
              <a:t>Take all answers. Try to include:</a:t>
            </a:r>
            <a:endParaRPr sz="1000" dirty="0">
              <a:solidFill>
                <a:schemeClr val="dk1"/>
              </a:solidFill>
            </a:endParaRPr>
          </a:p>
          <a:p>
            <a:pPr marL="0" lvl="0" indent="0" algn="l" rtl="0">
              <a:lnSpc>
                <a:spcPct val="115000"/>
              </a:lnSpc>
              <a:spcBef>
                <a:spcPts val="100"/>
              </a:spcBef>
              <a:spcAft>
                <a:spcPts val="0"/>
              </a:spcAft>
              <a:buClr>
                <a:schemeClr val="dk1"/>
              </a:buClr>
              <a:buSzPts val="1100"/>
              <a:buFont typeface="Arial"/>
              <a:buNone/>
            </a:pPr>
            <a:r>
              <a:rPr lang="en-US" sz="750" dirty="0">
                <a:solidFill>
                  <a:schemeClr val="dk1"/>
                </a:solidFill>
              </a:rPr>
              <a:t> </a:t>
            </a:r>
            <a:endParaRPr sz="750" dirty="0">
              <a:solidFill>
                <a:schemeClr val="dk1"/>
              </a:solidFill>
            </a:endParaRPr>
          </a:p>
          <a:p>
            <a:pPr marL="368300" lvl="0" indent="-228600" algn="l" rtl="0">
              <a:lnSpc>
                <a:spcPct val="115000"/>
              </a:lnSpc>
              <a:spcBef>
                <a:spcPts val="500"/>
              </a:spcBef>
              <a:spcAft>
                <a:spcPts val="0"/>
              </a:spcAft>
              <a:buClr>
                <a:schemeClr val="dk1"/>
              </a:buClr>
              <a:buSzPts val="1100"/>
              <a:buFont typeface="Arial"/>
              <a:buNone/>
            </a:pPr>
            <a:r>
              <a:rPr lang="en-US" b="1" dirty="0">
                <a:solidFill>
                  <a:schemeClr val="dk1"/>
                </a:solidFill>
              </a:rPr>
              <a:t>•</a:t>
            </a:r>
            <a:r>
              <a:rPr lang="en-US" sz="700" b="1" dirty="0">
                <a:solidFill>
                  <a:schemeClr val="dk1"/>
                </a:solidFill>
                <a:latin typeface="Times New Roman"/>
                <a:ea typeface="Times New Roman"/>
                <a:cs typeface="Times New Roman"/>
                <a:sym typeface="Times New Roman"/>
              </a:rPr>
              <a:t>   </a:t>
            </a:r>
            <a:r>
              <a:rPr lang="en-US" sz="1000" b="1" dirty="0">
                <a:solidFill>
                  <a:schemeClr val="dk1"/>
                </a:solidFill>
              </a:rPr>
              <a:t>Not all families are the same but that doesn't matter.</a:t>
            </a:r>
            <a:endParaRPr sz="1000" b="1" dirty="0">
              <a:solidFill>
                <a:schemeClr val="dk1"/>
              </a:solidFill>
            </a:endParaRPr>
          </a:p>
          <a:p>
            <a:pPr marL="368300" lvl="0" indent="-228600" algn="l" rtl="0">
              <a:lnSpc>
                <a:spcPct val="115000"/>
              </a:lnSpc>
              <a:spcBef>
                <a:spcPts val="100"/>
              </a:spcBef>
              <a:spcAft>
                <a:spcPts val="0"/>
              </a:spcAft>
              <a:buClr>
                <a:schemeClr val="dk1"/>
              </a:buClr>
              <a:buSzPts val="1100"/>
              <a:buFont typeface="Arial"/>
              <a:buNone/>
            </a:pPr>
            <a:r>
              <a:rPr lang="en-US" b="1" dirty="0">
                <a:solidFill>
                  <a:schemeClr val="dk1"/>
                </a:solidFill>
              </a:rPr>
              <a:t>•</a:t>
            </a:r>
            <a:r>
              <a:rPr lang="en-US" sz="700" b="1" dirty="0">
                <a:solidFill>
                  <a:schemeClr val="dk1"/>
                </a:solidFill>
                <a:latin typeface="Times New Roman"/>
                <a:ea typeface="Times New Roman"/>
                <a:cs typeface="Times New Roman"/>
                <a:sym typeface="Times New Roman"/>
              </a:rPr>
              <a:t>   </a:t>
            </a:r>
            <a:r>
              <a:rPr lang="en-US" sz="1000" b="1" dirty="0">
                <a:solidFill>
                  <a:schemeClr val="dk1"/>
                </a:solidFill>
              </a:rPr>
              <a:t>Families are usually the best place to grow up.</a:t>
            </a:r>
            <a:endParaRPr sz="1000" b="1" dirty="0">
              <a:solidFill>
                <a:schemeClr val="dk1"/>
              </a:solidFill>
            </a:endParaRPr>
          </a:p>
          <a:p>
            <a:pPr marL="368300" lvl="0" indent="-228600" algn="l" rtl="0">
              <a:lnSpc>
                <a:spcPct val="115000"/>
              </a:lnSpc>
              <a:spcBef>
                <a:spcPts val="100"/>
              </a:spcBef>
              <a:spcAft>
                <a:spcPts val="0"/>
              </a:spcAft>
              <a:buClr>
                <a:schemeClr val="dk1"/>
              </a:buClr>
              <a:buSzPts val="1100"/>
              <a:buFont typeface="Arial"/>
              <a:buNone/>
            </a:pPr>
            <a:r>
              <a:rPr lang="en-US" b="1" dirty="0">
                <a:solidFill>
                  <a:schemeClr val="dk1"/>
                </a:solidFill>
              </a:rPr>
              <a:t>•</a:t>
            </a:r>
            <a:r>
              <a:rPr lang="en-US" sz="700" b="1" dirty="0">
                <a:solidFill>
                  <a:schemeClr val="dk1"/>
                </a:solidFill>
                <a:latin typeface="Times New Roman"/>
                <a:ea typeface="Times New Roman"/>
                <a:cs typeface="Times New Roman"/>
                <a:sym typeface="Times New Roman"/>
              </a:rPr>
              <a:t>   </a:t>
            </a:r>
            <a:r>
              <a:rPr lang="en-US" sz="1000" b="1" dirty="0">
                <a:solidFill>
                  <a:schemeClr val="dk1"/>
                </a:solidFill>
              </a:rPr>
              <a:t>The family is the most important part of society.</a:t>
            </a:r>
            <a:endParaRPr sz="1000" b="1"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1050" dirty="0">
                <a:solidFill>
                  <a:schemeClr val="dk1"/>
                </a:solidFill>
              </a:rPr>
              <a:t> </a:t>
            </a:r>
            <a:endParaRPr sz="1050"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sz="1000" dirty="0">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85"/>
        <p:cNvGrpSpPr/>
        <p:nvPr/>
      </p:nvGrpSpPr>
      <p:grpSpPr>
        <a:xfrm>
          <a:off x="0" y="0"/>
          <a:ext cx="0" cy="0"/>
          <a:chOff x="0" y="0"/>
          <a:chExt cx="0" cy="0"/>
        </a:xfrm>
      </p:grpSpPr>
      <p:sp>
        <p:nvSpPr>
          <p:cNvPr id="86" name="Google Shape;86;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8" name="Google Shape;88;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9" name="Google Shape;89;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90" name="Google Shape;90;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1" name="Google Shape;91;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2780329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657586903"/>
      </p:ext>
    </p:extLst>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682116852"/>
      </p:ext>
    </p:extLst>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9"/>
        <p:cNvGrpSpPr/>
        <p:nvPr/>
      </p:nvGrpSpPr>
      <p:grpSpPr>
        <a:xfrm>
          <a:off x="0" y="0"/>
          <a:ext cx="0" cy="0"/>
          <a:chOff x="0" y="0"/>
          <a:chExt cx="0" cy="0"/>
        </a:xfrm>
      </p:grpSpPr>
      <p:sp>
        <p:nvSpPr>
          <p:cNvPr id="30" name="Google Shape;30;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7732474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838819161"/>
      </p:ext>
    </p:extLst>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634322080"/>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3"/>
        <p:cNvGrpSpPr/>
        <p:nvPr/>
      </p:nvGrpSpPr>
      <p:grpSpPr>
        <a:xfrm>
          <a:off x="0" y="0"/>
          <a:ext cx="0" cy="0"/>
          <a:chOff x="0" y="0"/>
          <a:chExt cx="0" cy="0"/>
        </a:xfrm>
      </p:grpSpPr>
      <p:sp>
        <p:nvSpPr>
          <p:cNvPr id="64" name="Google Shape;6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238986358"/>
      </p:ext>
    </p:extLst>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9"/>
        <p:cNvGrpSpPr/>
        <p:nvPr/>
      </p:nvGrpSpPr>
      <p:grpSpPr>
        <a:xfrm>
          <a:off x="0" y="0"/>
          <a:ext cx="0" cy="0"/>
          <a:chOff x="0" y="0"/>
          <a:chExt cx="0" cy="0"/>
        </a:xfrm>
      </p:grpSpPr>
      <p:sp>
        <p:nvSpPr>
          <p:cNvPr id="70" name="Google Shape;7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594049239"/>
      </p:ext>
    </p:extLst>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76"/>
        <p:cNvGrpSpPr/>
        <p:nvPr/>
      </p:nvGrpSpPr>
      <p:grpSpPr>
        <a:xfrm>
          <a:off x="0" y="0"/>
          <a:ext cx="0" cy="0"/>
          <a:chOff x="0" y="0"/>
          <a:chExt cx="0" cy="0"/>
        </a:xfrm>
      </p:grpSpPr>
      <p:sp>
        <p:nvSpPr>
          <p:cNvPr id="77" name="Google Shape;7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9" name="Google Shape;7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1" name="Google Shape;8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16563626"/>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83"/>
        <p:cNvGrpSpPr/>
        <p:nvPr/>
      </p:nvGrpSpPr>
      <p:grpSpPr>
        <a:xfrm>
          <a:off x="0" y="0"/>
          <a:ext cx="0" cy="0"/>
          <a:chOff x="0" y="0"/>
          <a:chExt cx="0" cy="0"/>
        </a:xfrm>
      </p:grpSpPr>
      <p:sp>
        <p:nvSpPr>
          <p:cNvPr id="84" name="Google Shape;84;g737430feea_0_215"/>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5" name="Google Shape;85;g737430feea_0_215"/>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6" name="Google Shape;86;g737430feea_0_215"/>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1109030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87"/>
        <p:cNvGrpSpPr/>
        <p:nvPr/>
      </p:nvGrpSpPr>
      <p:grpSpPr>
        <a:xfrm>
          <a:off x="0" y="0"/>
          <a:ext cx="0" cy="0"/>
          <a:chOff x="0" y="0"/>
          <a:chExt cx="0" cy="0"/>
        </a:xfrm>
      </p:grpSpPr>
      <p:sp>
        <p:nvSpPr>
          <p:cNvPr id="88" name="Google Shape;88;g737430feea_0_463"/>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9" name="Google Shape;89;g737430feea_0_463"/>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90" name="Google Shape;90;g737430feea_0_463"/>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7140089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34597202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168778849"/>
      </p:ext>
    </p:extLst>
  </p:cSld>
  <p:clrMapOvr>
    <a:masterClrMapping/>
  </p:clrMapOvr>
  <p:transition>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020723059"/>
      </p:ext>
    </p:extLst>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22"/>
        <p:cNvGrpSpPr/>
        <p:nvPr/>
      </p:nvGrpSpPr>
      <p:grpSpPr>
        <a:xfrm>
          <a:off x="0" y="0"/>
          <a:ext cx="0" cy="0"/>
          <a:chOff x="0" y="0"/>
          <a:chExt cx="0" cy="0"/>
        </a:xfrm>
      </p:grpSpPr>
      <p:sp>
        <p:nvSpPr>
          <p:cNvPr id="23" name="Google Shape;23;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 name="Google Shape;25;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6" name="Google Shape;26;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7" name="Google Shape;27;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8" name="Google Shape;28;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595714768"/>
      </p:ext>
    </p:extLst>
  </p:cSld>
  <p:clrMapOvr>
    <a:masterClrMapping/>
  </p:clrMapOvr>
  <p:transition>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9"/>
        <p:cNvGrpSpPr/>
        <p:nvPr/>
      </p:nvGrpSpPr>
      <p:grpSpPr>
        <a:xfrm>
          <a:off x="0" y="0"/>
          <a:ext cx="0" cy="0"/>
          <a:chOff x="0" y="0"/>
          <a:chExt cx="0" cy="0"/>
        </a:xfrm>
      </p:grpSpPr>
      <p:sp>
        <p:nvSpPr>
          <p:cNvPr id="30" name="Google Shape;30;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0440512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31"/>
        <p:cNvGrpSpPr/>
        <p:nvPr/>
      </p:nvGrpSpPr>
      <p:grpSpPr>
        <a:xfrm>
          <a:off x="0" y="0"/>
          <a:ext cx="0" cy="0"/>
          <a:chOff x="0" y="0"/>
          <a:chExt cx="0" cy="0"/>
        </a:xfrm>
      </p:grpSpPr>
      <p:sp>
        <p:nvSpPr>
          <p:cNvPr id="32" name="Google Shape;32;p36"/>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36"/>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5" name="Google Shape;35;p36"/>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908007562"/>
      </p:ext>
    </p:extLst>
  </p:cSld>
  <p:clrMapOvr>
    <a:masterClrMapping/>
  </p:clrMapOvr>
  <p:transition>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36"/>
        <p:cNvGrpSpPr/>
        <p:nvPr/>
      </p:nvGrpSpPr>
      <p:grpSpPr>
        <a:xfrm>
          <a:off x="0" y="0"/>
          <a:ext cx="0" cy="0"/>
          <a:chOff x="0" y="0"/>
          <a:chExt cx="0" cy="0"/>
        </a:xfrm>
      </p:grpSpPr>
      <p:sp>
        <p:nvSpPr>
          <p:cNvPr id="37" name="Google Shape;37;p37"/>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a:lnSpc>
                <a:spcPct val="115000"/>
              </a:lnSpc>
              <a:spcBef>
                <a:spcPts val="0"/>
              </a:spcBef>
              <a:spcAft>
                <a:spcPts val="0"/>
              </a:spcAft>
              <a:buSzPts val="3200"/>
              <a:buChar char="□"/>
              <a:defRPr sz="3200" i="1"/>
            </a:lvl2pPr>
            <a:lvl3pPr marL="1371600" lvl="2" indent="-431800" algn="l">
              <a:lnSpc>
                <a:spcPct val="115000"/>
              </a:lnSpc>
              <a:spcBef>
                <a:spcPts val="0"/>
              </a:spcBef>
              <a:spcAft>
                <a:spcPts val="0"/>
              </a:spcAft>
              <a:buSzPts val="3200"/>
              <a:buChar char="□"/>
              <a:defRPr sz="3200" i="1"/>
            </a:lvl3pPr>
            <a:lvl4pPr marL="1828800" lvl="3" indent="-431800" algn="l">
              <a:lnSpc>
                <a:spcPct val="115000"/>
              </a:lnSpc>
              <a:spcBef>
                <a:spcPts val="0"/>
              </a:spcBef>
              <a:spcAft>
                <a:spcPts val="0"/>
              </a:spcAft>
              <a:buSzPts val="3200"/>
              <a:buChar char="□"/>
              <a:defRPr sz="3200" i="1"/>
            </a:lvl4pPr>
            <a:lvl5pPr marL="2286000" lvl="4" indent="-431800" algn="l">
              <a:lnSpc>
                <a:spcPct val="115000"/>
              </a:lnSpc>
              <a:spcBef>
                <a:spcPts val="0"/>
              </a:spcBef>
              <a:spcAft>
                <a:spcPts val="0"/>
              </a:spcAft>
              <a:buSzPts val="3200"/>
              <a:buChar char="○"/>
              <a:defRPr sz="3200" i="1"/>
            </a:lvl5pPr>
            <a:lvl6pPr marL="2743200" lvl="5" indent="-431800" algn="l">
              <a:lnSpc>
                <a:spcPct val="115000"/>
              </a:lnSpc>
              <a:spcBef>
                <a:spcPts val="0"/>
              </a:spcBef>
              <a:spcAft>
                <a:spcPts val="0"/>
              </a:spcAft>
              <a:buSzPts val="3200"/>
              <a:buChar char="■"/>
              <a:defRPr sz="3200" i="1"/>
            </a:lvl6pPr>
            <a:lvl7pPr marL="3200400" lvl="6" indent="-431800" algn="l">
              <a:lnSpc>
                <a:spcPct val="115000"/>
              </a:lnSpc>
              <a:spcBef>
                <a:spcPts val="0"/>
              </a:spcBef>
              <a:spcAft>
                <a:spcPts val="0"/>
              </a:spcAft>
              <a:buSzPts val="3200"/>
              <a:buChar char="●"/>
              <a:defRPr sz="3200" i="1"/>
            </a:lvl7pPr>
            <a:lvl8pPr marL="3657600" lvl="7" indent="-431800" algn="l">
              <a:lnSpc>
                <a:spcPct val="115000"/>
              </a:lnSpc>
              <a:spcBef>
                <a:spcPts val="0"/>
              </a:spcBef>
              <a:spcAft>
                <a:spcPts val="0"/>
              </a:spcAft>
              <a:buSzPts val="3200"/>
              <a:buChar char="○"/>
              <a:defRPr sz="3200" i="1"/>
            </a:lvl8pPr>
            <a:lvl9pPr marL="4114800" lvl="8" indent="-431800" algn="l">
              <a:lnSpc>
                <a:spcPct val="115000"/>
              </a:lnSpc>
              <a:spcBef>
                <a:spcPts val="0"/>
              </a:spcBef>
              <a:spcAft>
                <a:spcPts val="0"/>
              </a:spcAft>
              <a:buSzPts val="3200"/>
              <a:buChar char="■"/>
              <a:defRPr sz="3200" i="1"/>
            </a:lvl9pPr>
          </a:lstStyle>
          <a:p>
            <a:endParaRPr/>
          </a:p>
        </p:txBody>
      </p:sp>
      <p:sp>
        <p:nvSpPr>
          <p:cNvPr id="38" name="Google Shape;38;p37"/>
          <p:cNvSpPr/>
          <p:nvPr/>
        </p:nvSpPr>
        <p:spPr>
          <a:xfrm>
            <a:off x="617750" y="603375"/>
            <a:ext cx="948000" cy="948000"/>
          </a:xfrm>
          <a:prstGeom prst="rect">
            <a:avLst/>
          </a:prstGeom>
          <a:solidFill>
            <a:srgbClr val="0B4860"/>
          </a:solidFill>
          <a:ln w="9525" cap="flat" cmpd="sng">
            <a:solidFill>
              <a:srgbClr val="1E71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37"/>
          <p:cNvSpPr/>
          <p:nvPr/>
        </p:nvSpPr>
        <p:spPr>
          <a:xfrm>
            <a:off x="809196" y="854775"/>
            <a:ext cx="565108" cy="445200"/>
          </a:xfrm>
          <a:prstGeom prst="rect">
            <a:avLst/>
          </a:prstGeom>
        </p:spPr>
        <p:txBody>
          <a:bodyPr>
            <a:prstTxWarp prst="textPlain">
              <a:avLst/>
            </a:prstTxWarp>
          </a:bodyPr>
          <a:lstStyle/>
          <a:p>
            <a:pPr lvl="0" algn="ctr"/>
            <a:r>
              <a:rPr b="1" i="0">
                <a:ln>
                  <a:noFill/>
                </a:ln>
                <a:solidFill>
                  <a:srgbClr val="FFFFFF"/>
                </a:solidFill>
                <a:latin typeface="Arial"/>
              </a:rPr>
              <a:t>“</a:t>
            </a:r>
          </a:p>
        </p:txBody>
      </p:sp>
      <p:sp>
        <p:nvSpPr>
          <p:cNvPr id="40" name="Google Shape;40;p37"/>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8972998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41"/>
        <p:cNvGrpSpPr/>
        <p:nvPr/>
      </p:nvGrpSpPr>
      <p:grpSpPr>
        <a:xfrm>
          <a:off x="0" y="0"/>
          <a:ext cx="0" cy="0"/>
          <a:chOff x="0" y="0"/>
          <a:chExt cx="0" cy="0"/>
        </a:xfrm>
      </p:grpSpPr>
      <p:sp>
        <p:nvSpPr>
          <p:cNvPr id="42" name="Google Shape;42;p38"/>
          <p:cNvSpPr txBox="1">
            <a:spLocks noGrp="1"/>
          </p:cNvSpPr>
          <p:nvPr>
            <p:ph type="title"/>
          </p:nvPr>
        </p:nvSpPr>
        <p:spPr>
          <a:xfrm>
            <a:off x="869150" y="847600"/>
            <a:ext cx="5092200" cy="1360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43" name="Google Shape;43;p38"/>
          <p:cNvSpPr txBox="1">
            <a:spLocks noGrp="1"/>
          </p:cNvSpPr>
          <p:nvPr>
            <p:ph type="body" idx="1"/>
          </p:nvPr>
        </p:nvSpPr>
        <p:spPr>
          <a:xfrm>
            <a:off x="869150"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44" name="Google Shape;44;p38"/>
          <p:cNvSpPr txBox="1">
            <a:spLocks noGrp="1"/>
          </p:cNvSpPr>
          <p:nvPr>
            <p:ph type="body" idx="2"/>
          </p:nvPr>
        </p:nvSpPr>
        <p:spPr>
          <a:xfrm>
            <a:off x="4680228"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45" name="Google Shape;45;p38"/>
          <p:cNvSpPr txBox="1">
            <a:spLocks noGrp="1"/>
          </p:cNvSpPr>
          <p:nvPr>
            <p:ph type="sldNum" idx="12"/>
          </p:nvPr>
        </p:nvSpPr>
        <p:spPr>
          <a:xfrm>
            <a:off x="185082" y="4604227"/>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302653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6"/>
        <p:cNvGrpSpPr/>
        <p:nvPr/>
      </p:nvGrpSpPr>
      <p:grpSpPr>
        <a:xfrm>
          <a:off x="0" y="0"/>
          <a:ext cx="0" cy="0"/>
          <a:chOff x="0" y="0"/>
          <a:chExt cx="0" cy="0"/>
        </a:xfrm>
      </p:grpSpPr>
      <p:sp>
        <p:nvSpPr>
          <p:cNvPr id="27" name="Google Shape;27;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9" name="Google Shape;29;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0" name="Google Shape;30;p33"/>
          <p:cNvSpPr txBox="1">
            <a:spLocks noGrp="1"/>
          </p:cNvSpPr>
          <p:nvPr>
            <p:ph type="body" idx="2"/>
          </p:nvPr>
        </p:nvSpPr>
        <p:spPr>
          <a:xfrm>
            <a:off x="688608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3"/>
          </p:nvPr>
        </p:nvSpPr>
        <p:spPr>
          <a:xfrm>
            <a:off x="6902455"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46"/>
        <p:cNvGrpSpPr/>
        <p:nvPr/>
      </p:nvGrpSpPr>
      <p:grpSpPr>
        <a:xfrm>
          <a:off x="0" y="0"/>
          <a:ext cx="0" cy="0"/>
          <a:chOff x="0" y="0"/>
          <a:chExt cx="0" cy="0"/>
        </a:xfrm>
      </p:grpSpPr>
      <p:sp>
        <p:nvSpPr>
          <p:cNvPr id="47" name="Google Shape;47;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9" name="Google Shape;49;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0" name="Google Shape;50;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472836816"/>
      </p:ext>
    </p:extLst>
  </p:cSld>
  <p:clrMapOvr>
    <a:masterClrMapping/>
  </p:clrMapOvr>
  <p:transition>
    <p:fade thruBlk="1"/>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304155577"/>
      </p:ext>
    </p:extLst>
  </p:cSld>
  <p:clrMapOvr>
    <a:masterClrMapping/>
  </p:clrMapOvr>
  <p:transition>
    <p:fade thruBlk="1"/>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328310592"/>
      </p:ext>
    </p:extLst>
  </p:cSld>
  <p:clrMapOvr>
    <a:masterClrMapping/>
  </p:clrMapOvr>
  <p:transition>
    <p:fade thruBlk="1"/>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3"/>
        <p:cNvGrpSpPr/>
        <p:nvPr/>
      </p:nvGrpSpPr>
      <p:grpSpPr>
        <a:xfrm>
          <a:off x="0" y="0"/>
          <a:ext cx="0" cy="0"/>
          <a:chOff x="0" y="0"/>
          <a:chExt cx="0" cy="0"/>
        </a:xfrm>
      </p:grpSpPr>
      <p:sp>
        <p:nvSpPr>
          <p:cNvPr id="64" name="Google Shape;6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696895489"/>
      </p:ext>
    </p:extLst>
  </p:cSld>
  <p:clrMapOvr>
    <a:masterClrMapping/>
  </p:clrMapOvr>
  <p:transition>
    <p:fade thruBlk="1"/>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9"/>
        <p:cNvGrpSpPr/>
        <p:nvPr/>
      </p:nvGrpSpPr>
      <p:grpSpPr>
        <a:xfrm>
          <a:off x="0" y="0"/>
          <a:ext cx="0" cy="0"/>
          <a:chOff x="0" y="0"/>
          <a:chExt cx="0" cy="0"/>
        </a:xfrm>
      </p:grpSpPr>
      <p:sp>
        <p:nvSpPr>
          <p:cNvPr id="70" name="Google Shape;7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565822944"/>
      </p:ext>
    </p:extLst>
  </p:cSld>
  <p:clrMapOvr>
    <a:masterClrMapping/>
  </p:clrMapOvr>
  <p:transition>
    <p:fade thruBlk="1"/>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76"/>
        <p:cNvGrpSpPr/>
        <p:nvPr/>
      </p:nvGrpSpPr>
      <p:grpSpPr>
        <a:xfrm>
          <a:off x="0" y="0"/>
          <a:ext cx="0" cy="0"/>
          <a:chOff x="0" y="0"/>
          <a:chExt cx="0" cy="0"/>
        </a:xfrm>
      </p:grpSpPr>
      <p:sp>
        <p:nvSpPr>
          <p:cNvPr id="77" name="Google Shape;7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9" name="Google Shape;7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1" name="Google Shape;8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73316680"/>
      </p:ext>
    </p:extLst>
  </p:cSld>
  <p:clrMapOvr>
    <a:masterClrMapping/>
  </p:clrMapOvr>
  <p:transition>
    <p:fade thruBlk="1"/>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37677354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36324702"/>
      </p:ext>
    </p:extLst>
  </p:cSld>
  <p:clrMapOvr>
    <a:masterClrMapping/>
  </p:clrMapOvr>
  <p:transition>
    <p:fade thruBlk="1"/>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984596784"/>
      </p:ext>
    </p:extLst>
  </p:cSld>
  <p:clrMapOvr>
    <a:masterClrMapping/>
  </p:clrMapOvr>
  <p:transition>
    <p:fade thruBlk="1"/>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840205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Blank reverse">
  <p:cSld name="BLANK_1">
    <p:bg>
      <p:bgPr>
        <a:solidFill>
          <a:srgbClr val="0B4860"/>
        </a:solidFill>
        <a:effectLst/>
      </p:bgPr>
    </p:bg>
    <p:spTree>
      <p:nvGrpSpPr>
        <p:cNvPr id="1" name="Shape 39"/>
        <p:cNvGrpSpPr/>
        <p:nvPr/>
      </p:nvGrpSpPr>
      <p:grpSpPr>
        <a:xfrm>
          <a:off x="0" y="0"/>
          <a:ext cx="0" cy="0"/>
          <a:chOff x="0" y="0"/>
          <a:chExt cx="0" cy="0"/>
        </a:xfrm>
      </p:grpSpPr>
      <p:sp>
        <p:nvSpPr>
          <p:cNvPr id="40" name="Google Shape;40;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9"/>
        <p:cNvGrpSpPr/>
        <p:nvPr/>
      </p:nvGrpSpPr>
      <p:grpSpPr>
        <a:xfrm>
          <a:off x="0" y="0"/>
          <a:ext cx="0" cy="0"/>
          <a:chOff x="0" y="0"/>
          <a:chExt cx="0" cy="0"/>
        </a:xfrm>
      </p:grpSpPr>
      <p:sp>
        <p:nvSpPr>
          <p:cNvPr id="30" name="Google Shape;30;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593878815"/>
      </p:ext>
    </p:extLst>
  </p:cSld>
  <p:clrMapOvr>
    <a:masterClrMapping/>
  </p:clrMapOvr>
  <p:transition>
    <p:fade thruBlk="1"/>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5"/>
        <p:cNvGrpSpPr/>
        <p:nvPr/>
      </p:nvGrpSpPr>
      <p:grpSpPr>
        <a:xfrm>
          <a:off x="0" y="0"/>
          <a:ext cx="0" cy="0"/>
          <a:chOff x="0" y="0"/>
          <a:chExt cx="0" cy="0"/>
        </a:xfrm>
      </p:grpSpPr>
      <p:sp>
        <p:nvSpPr>
          <p:cNvPr id="36" name="Google Shape;36;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191390598"/>
      </p:ext>
    </p:extLst>
  </p:cSld>
  <p:clrMapOvr>
    <a:masterClrMapping/>
  </p:clrMapOvr>
  <p:transition>
    <p:fade thruBlk="1"/>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246312992"/>
      </p:ext>
    </p:extLst>
  </p:cSld>
  <p:clrMapOvr>
    <a:masterClrMapping/>
  </p:clrMapOvr>
  <p:transition>
    <p:fade thruBlk="1"/>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622931696"/>
      </p:ext>
    </p:extLst>
  </p:cSld>
  <p:clrMapOvr>
    <a:masterClrMapping/>
  </p:clrMapOvr>
  <p:transition>
    <p:fade thruBlk="1"/>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961578881"/>
      </p:ext>
    </p:extLst>
  </p:cSld>
  <p:clrMapOvr>
    <a:masterClrMapping/>
  </p:clrMapOvr>
  <p:transition>
    <p:fade thruBlk="1"/>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87280424"/>
      </p:ext>
    </p:extLst>
  </p:cSld>
  <p:clrMapOvr>
    <a:masterClrMapping/>
  </p:clrMapOvr>
  <p:transition>
    <p:fade thruBlk="1"/>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49152683"/>
      </p:ext>
    </p:extLst>
  </p:cSld>
  <p:clrMapOvr>
    <a:masterClrMapping/>
  </p:clrMapOvr>
  <p:transition>
    <p:fade thruBlk="1"/>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1173422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77"/>
        <p:cNvGrpSpPr/>
        <p:nvPr/>
      </p:nvGrpSpPr>
      <p:grpSpPr>
        <a:xfrm>
          <a:off x="0" y="0"/>
          <a:ext cx="0" cy="0"/>
          <a:chOff x="0" y="0"/>
          <a:chExt cx="0" cy="0"/>
        </a:xfrm>
      </p:grpSpPr>
      <p:sp>
        <p:nvSpPr>
          <p:cNvPr id="78" name="Google Shape;78;g7372b59db7_0_393"/>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9" name="Google Shape;79;g7372b59db7_0_393"/>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0" name="Google Shape;80;g7372b59db7_0_393"/>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20159130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80891330"/>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p:cSld name="1_Two Content">
    <p:spTree>
      <p:nvGrpSpPr>
        <p:cNvPr id="1" name="Shape 56"/>
        <p:cNvGrpSpPr/>
        <p:nvPr/>
      </p:nvGrpSpPr>
      <p:grpSpPr>
        <a:xfrm>
          <a:off x="0" y="0"/>
          <a:ext cx="0" cy="0"/>
          <a:chOff x="0" y="0"/>
          <a:chExt cx="0" cy="0"/>
        </a:xfrm>
      </p:grpSpPr>
      <p:sp>
        <p:nvSpPr>
          <p:cNvPr id="57" name="Google Shape;57;p6"/>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6"/>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9" name="Google Shape;59;p6"/>
          <p:cNvSpPr txBox="1">
            <a:spLocks noGrp="1"/>
          </p:cNvSpPr>
          <p:nvPr>
            <p:ph type="body" idx="1"/>
          </p:nvPr>
        </p:nvSpPr>
        <p:spPr>
          <a:xfrm>
            <a:off x="868363" y="1524397"/>
            <a:ext cx="3657600" cy="3108325"/>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6"/>
          <p:cNvSpPr txBox="1">
            <a:spLocks noGrp="1"/>
          </p:cNvSpPr>
          <p:nvPr>
            <p:ph type="body" idx="2"/>
          </p:nvPr>
        </p:nvSpPr>
        <p:spPr>
          <a:xfrm>
            <a:off x="4998887" y="1523999"/>
            <a:ext cx="3528421" cy="3108960"/>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29"/>
        <p:cNvGrpSpPr/>
        <p:nvPr/>
      </p:nvGrpSpPr>
      <p:grpSpPr>
        <a:xfrm>
          <a:off x="0" y="0"/>
          <a:ext cx="0" cy="0"/>
          <a:chOff x="0" y="0"/>
          <a:chExt cx="0" cy="0"/>
        </a:xfrm>
      </p:grpSpPr>
      <p:sp>
        <p:nvSpPr>
          <p:cNvPr id="30" name="Google Shape;30;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7684420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36"/>
        <p:cNvGrpSpPr/>
        <p:nvPr/>
      </p:nvGrpSpPr>
      <p:grpSpPr>
        <a:xfrm>
          <a:off x="0" y="0"/>
          <a:ext cx="0" cy="0"/>
          <a:chOff x="0" y="0"/>
          <a:chExt cx="0" cy="0"/>
        </a:xfrm>
      </p:grpSpPr>
      <p:sp>
        <p:nvSpPr>
          <p:cNvPr id="37" name="Google Shape;37;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32516446"/>
      </p:ext>
    </p:extLst>
  </p:cSld>
  <p:clrMapOvr>
    <a:masterClrMapping/>
  </p:clrMapOvr>
  <p:transition>
    <p:fade thruBlk="1"/>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864658611"/>
      </p:ext>
    </p:extLst>
  </p:cSld>
  <p:clrMapOvr>
    <a:masterClrMapping/>
  </p:clrMapOvr>
  <p:transition>
    <p:fade thruBlk="1"/>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528981478"/>
      </p:ext>
    </p:extLst>
  </p:cSld>
  <p:clrMapOvr>
    <a:masterClrMapping/>
  </p:clrMapOvr>
  <p:transition>
    <p:fade thruBlk="1"/>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88570734"/>
      </p:ext>
    </p:extLst>
  </p:cSld>
  <p:clrMapOvr>
    <a:masterClrMapping/>
  </p:clrMapOvr>
  <p:transition>
    <p:fade thruBlk="1"/>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98544995"/>
      </p:ext>
    </p:extLst>
  </p:cSld>
  <p:clrMapOvr>
    <a:masterClrMapping/>
  </p:clrMapOvr>
  <p:transition>
    <p:fade thruBlk="1"/>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846009773"/>
      </p:ext>
    </p:extLst>
  </p:cSld>
  <p:clrMapOvr>
    <a:masterClrMapping/>
  </p:clrMapOvr>
  <p:transition>
    <p:fade thruBlk="1"/>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175564547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409448736"/>
      </p:ext>
    </p:extLst>
  </p:cSld>
  <p:clrMapOvr>
    <a:masterClrMapping/>
  </p:clrMapOvr>
  <p:transition>
    <p:fade thruBlk="1"/>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434190082"/>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61"/>
        <p:cNvGrpSpPr/>
        <p:nvPr/>
      </p:nvGrpSpPr>
      <p:grpSpPr>
        <a:xfrm>
          <a:off x="0" y="0"/>
          <a:ext cx="0" cy="0"/>
          <a:chOff x="0" y="0"/>
          <a:chExt cx="0" cy="0"/>
        </a:xfrm>
      </p:grpSpPr>
      <p:sp>
        <p:nvSpPr>
          <p:cNvPr id="62" name="Google Shape;62;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4" name="Google Shape;64;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5" name="Google Shape;65;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37249385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24"/>
        <p:cNvGrpSpPr/>
        <p:nvPr/>
      </p:nvGrpSpPr>
      <p:grpSpPr>
        <a:xfrm>
          <a:off x="0" y="0"/>
          <a:ext cx="0" cy="0"/>
          <a:chOff x="0" y="0"/>
          <a:chExt cx="0" cy="0"/>
        </a:xfrm>
      </p:grpSpPr>
      <p:sp>
        <p:nvSpPr>
          <p:cNvPr id="25" name="Google Shape;25;p36"/>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36"/>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3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8" name="Google Shape;28;p36"/>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239775892"/>
      </p:ext>
    </p:extLst>
  </p:cSld>
  <p:clrMapOvr>
    <a:masterClrMapping/>
  </p:clrMapOvr>
  <p:transition>
    <p:fade thruBlk="1"/>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9"/>
        <p:cNvGrpSpPr/>
        <p:nvPr/>
      </p:nvGrpSpPr>
      <p:grpSpPr>
        <a:xfrm>
          <a:off x="0" y="0"/>
          <a:ext cx="0" cy="0"/>
          <a:chOff x="0" y="0"/>
          <a:chExt cx="0" cy="0"/>
        </a:xfrm>
      </p:grpSpPr>
      <p:sp>
        <p:nvSpPr>
          <p:cNvPr id="30" name="Google Shape;30;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557338932"/>
      </p:ext>
    </p:extLst>
  </p:cSld>
  <p:clrMapOvr>
    <a:masterClrMapping/>
  </p:clrMapOvr>
  <p:transition>
    <p:fade thruBlk="1"/>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5"/>
        <p:cNvGrpSpPr/>
        <p:nvPr/>
      </p:nvGrpSpPr>
      <p:grpSpPr>
        <a:xfrm>
          <a:off x="0" y="0"/>
          <a:ext cx="0" cy="0"/>
          <a:chOff x="0" y="0"/>
          <a:chExt cx="0" cy="0"/>
        </a:xfrm>
      </p:grpSpPr>
      <p:sp>
        <p:nvSpPr>
          <p:cNvPr id="36" name="Google Shape;36;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194615899"/>
      </p:ext>
    </p:extLst>
  </p:cSld>
  <p:clrMapOvr>
    <a:masterClrMapping/>
  </p:clrMapOvr>
  <p:transition>
    <p:fade thruBlk="1"/>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021315053"/>
      </p:ext>
    </p:extLst>
  </p:cSld>
  <p:clrMapOvr>
    <a:masterClrMapping/>
  </p:clrMapOvr>
  <p:transition>
    <p:fade thruBlk="1"/>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161954326"/>
      </p:ext>
    </p:extLst>
  </p:cSld>
  <p:clrMapOvr>
    <a:masterClrMapping/>
  </p:clrMapOvr>
  <p:transition>
    <p:fade thruBlk="1"/>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037998408"/>
      </p:ext>
    </p:extLst>
  </p:cSld>
  <p:clrMapOvr>
    <a:masterClrMapping/>
  </p:clrMapOvr>
  <p:transition>
    <p:fade thruBlk="1"/>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308666659"/>
      </p:ext>
    </p:extLst>
  </p:cSld>
  <p:clrMapOvr>
    <a:masterClrMapping/>
  </p:clrMapOvr>
  <p:transition>
    <p:fade thruBlk="1"/>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816708564"/>
      </p:ext>
    </p:extLst>
  </p:cSld>
  <p:clrMapOvr>
    <a:masterClrMapping/>
  </p:clrMapOvr>
  <p:transition>
    <p:fade thruBlk="1"/>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pPr marL="0" marR="0" lvl="0" indent="0" algn="l" defTabSz="914400" rtl="0" eaLnBrk="1" fontAlgn="auto" latinLnBrk="0" hangingPunct="1">
              <a:lnSpc>
                <a:spcPct val="100000"/>
              </a:lnSpc>
              <a:spcBef>
                <a:spcPts val="0"/>
              </a:spcBef>
              <a:spcAft>
                <a:spcPts val="0"/>
              </a:spcAft>
              <a:buClr>
                <a:srgbClr val="000000"/>
              </a:buClr>
              <a:buSzPts val="700"/>
              <a:buFont typeface="Arial"/>
              <a:buNone/>
              <a:tabLst/>
              <a:defRPr/>
            </a:pPr>
            <a:endParaRPr kumimoji="0" sz="700" b="0" i="0" u="none" strike="noStrike" kern="0" cap="none" spc="0" normalizeH="0" baseline="0" noProof="0">
              <a:ln>
                <a:noFill/>
              </a:ln>
              <a:solidFill>
                <a:srgbClr val="000000"/>
              </a:solidFill>
              <a:effectLst/>
              <a:uLnTx/>
              <a:uFillTx/>
              <a:latin typeface="Arial"/>
              <a:cs typeface="Arial"/>
              <a:sym typeface="Arial"/>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pPr marL="0" marR="0" lvl="0" indent="0" algn="ctr" defTabSz="914400" rtl="0" eaLnBrk="1" fontAlgn="auto" latinLnBrk="0" hangingPunct="1">
              <a:lnSpc>
                <a:spcPct val="100000"/>
              </a:lnSpc>
              <a:spcBef>
                <a:spcPts val="0"/>
              </a:spcBef>
              <a:spcAft>
                <a:spcPts val="0"/>
              </a:spcAft>
              <a:buClr>
                <a:srgbClr val="000000"/>
              </a:buClr>
              <a:buSzPts val="700"/>
              <a:buFont typeface="Arial"/>
              <a:buNone/>
              <a:tabLst/>
              <a:defRPr/>
            </a:pPr>
            <a:endParaRPr kumimoji="0" sz="700" b="0" i="0" u="none" strike="noStrike" kern="0" cap="none" spc="0" normalizeH="0" baseline="0" noProof="0">
              <a:ln>
                <a:noFill/>
              </a:ln>
              <a:solidFill>
                <a:srgbClr val="000000"/>
              </a:solidFill>
              <a:effectLst/>
              <a:uLnTx/>
              <a:uFillTx/>
              <a:latin typeface="Arial"/>
              <a:cs typeface="Arial"/>
              <a:sym typeface="Arial"/>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Pts val="1300"/>
              <a:buFont typeface="Arial"/>
              <a:buNone/>
              <a:tabLst/>
              <a:defRPr/>
            </a:pPr>
            <a:fld id="{00000000-1234-1234-1234-123412341234}" type="slidenum">
              <a:rPr kumimoji="0" lang="en-US" sz="1300" b="1" i="0" u="none" strike="noStrike" kern="0" cap="none" spc="0" normalizeH="0" baseline="0" noProof="0">
                <a:ln>
                  <a:noFill/>
                </a:ln>
                <a:solidFill>
                  <a:srgbClr val="0B4860"/>
                </a:solidFill>
                <a:effectLst/>
                <a:uLnTx/>
                <a:uFillTx/>
                <a:latin typeface="Work Sans"/>
                <a:sym typeface="Work Sans"/>
              </a:rPr>
              <a:pPr marL="0" marR="0" lvl="0" indent="0" algn="r" defTabSz="914400" rtl="0" eaLnBrk="1" fontAlgn="auto" latinLnBrk="0" hangingPunct="1">
                <a:lnSpc>
                  <a:spcPct val="100000"/>
                </a:lnSpc>
                <a:spcBef>
                  <a:spcPts val="0"/>
                </a:spcBef>
                <a:spcAft>
                  <a:spcPts val="0"/>
                </a:spcAft>
                <a:buClr>
                  <a:srgbClr val="000000"/>
                </a:buClr>
                <a:buSzPts val="1300"/>
                <a:buFont typeface="Arial"/>
                <a:buNone/>
                <a:tabLst/>
                <a:defRPr/>
              </a:pPr>
              <a:t>‹#›</a:t>
            </a:fld>
            <a:endParaRPr kumimoji="0" sz="1300" b="1" i="0" u="none" strike="noStrike" kern="0" cap="none" spc="0" normalizeH="0" baseline="0" noProof="0">
              <a:ln>
                <a:noFill/>
              </a:ln>
              <a:solidFill>
                <a:srgbClr val="0B4860"/>
              </a:solidFill>
              <a:effectLst/>
              <a:uLnTx/>
              <a:uFillTx/>
              <a:latin typeface="Work Sans"/>
              <a:sym typeface="Work Sans"/>
            </a:endParaRPr>
          </a:p>
        </p:txBody>
      </p:sp>
    </p:spTree>
    <p:extLst>
      <p:ext uri="{BB962C8B-B14F-4D97-AF65-F5344CB8AC3E}">
        <p14:creationId xmlns:p14="http://schemas.microsoft.com/office/powerpoint/2010/main" val="46339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66"/>
        <p:cNvGrpSpPr/>
        <p:nvPr/>
      </p:nvGrpSpPr>
      <p:grpSpPr>
        <a:xfrm>
          <a:off x="0" y="0"/>
          <a:ext cx="0" cy="0"/>
          <a:chOff x="0" y="0"/>
          <a:chExt cx="0" cy="0"/>
        </a:xfrm>
      </p:grpSpPr>
      <p:sp>
        <p:nvSpPr>
          <p:cNvPr id="67" name="Google Shape;67;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9" name="Google Shape;69;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1" name="Google Shape;71;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72"/>
        <p:cNvGrpSpPr/>
        <p:nvPr/>
      </p:nvGrpSpPr>
      <p:grpSpPr>
        <a:xfrm>
          <a:off x="0" y="0"/>
          <a:ext cx="0" cy="0"/>
          <a:chOff x="0" y="0"/>
          <a:chExt cx="0" cy="0"/>
        </a:xfrm>
      </p:grpSpPr>
      <p:sp>
        <p:nvSpPr>
          <p:cNvPr id="73" name="Google Shape;73;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6" name="Google Shape;76;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7" name="Google Shape;77;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78"/>
        <p:cNvGrpSpPr/>
        <p:nvPr/>
      </p:nvGrpSpPr>
      <p:grpSpPr>
        <a:xfrm>
          <a:off x="0" y="0"/>
          <a:ext cx="0" cy="0"/>
          <a:chOff x="0" y="0"/>
          <a:chExt cx="0" cy="0"/>
        </a:xfrm>
      </p:grpSpPr>
      <p:sp>
        <p:nvSpPr>
          <p:cNvPr id="79" name="Google Shape;79;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1" name="Google Shape;81;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83" name="Google Shape;83;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4" name="Google Shape;84;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6" Type="http://schemas.openxmlformats.org/officeDocument/2006/relationships/image" Target="../media/image2.png"/><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theme" Target="../theme/theme3.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image" Target="../media/image1.png"/><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5" Type="http://schemas.openxmlformats.org/officeDocument/2006/relationships/slideLayout" Target="../slideLayouts/slideLayout53.xml"/><Relationship Id="rId10" Type="http://schemas.openxmlformats.org/officeDocument/2006/relationships/image" Target="../media/image1.png"/><Relationship Id="rId4" Type="http://schemas.openxmlformats.org/officeDocument/2006/relationships/slideLayout" Target="../slideLayouts/slideLayout52.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image" Target="../media/image1.png"/><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descr="Logo for the Geneva Office for Human Rights Education (3 brown dots over a v with the letters GO-HRE on a white circle)"/>
          <p:cNvPicPr preferRelativeResize="0"/>
          <p:nvPr/>
        </p:nvPicPr>
        <p:blipFill rotWithShape="1">
          <a:blip r:embed="rId12">
            <a:alphaModFix/>
          </a:blip>
          <a:srcRect/>
          <a:stretch/>
        </p:blipFill>
        <p:spPr>
          <a:xfrm>
            <a:off x="8630099" y="4665360"/>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0" r:id="rId1"/>
    <p:sldLayoutId id="2147483651" r:id="rId2"/>
    <p:sldLayoutId id="2147483653" r:id="rId3"/>
    <p:sldLayoutId id="2147483655" r:id="rId4"/>
    <p:sldLayoutId id="2147483659" r:id="rId5"/>
    <p:sldLayoutId id="2147483660" r:id="rId6"/>
    <p:sldLayoutId id="2147483661" r:id="rId7"/>
    <p:sldLayoutId id="2147483662" r:id="rId8"/>
    <p:sldLayoutId id="2147483663" r:id="rId9"/>
    <p:sldLayoutId id="2147483664" r:id="rId10"/>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userDrawn="1"/>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userDrawn="1"/>
        </p:nvPicPr>
        <p:blipFill>
          <a:blip r:embed="rId13"/>
          <a:srcRect/>
          <a:stretch/>
        </p:blipFill>
        <p:spPr>
          <a:xfrm>
            <a:off x="8644059" y="4665360"/>
            <a:ext cx="457200" cy="457200"/>
          </a:xfrm>
          <a:prstGeom prst="rect">
            <a:avLst/>
          </a:prstGeom>
          <a:noFill/>
          <a:ln>
            <a:noFill/>
          </a:ln>
        </p:spPr>
      </p:pic>
    </p:spTree>
    <p:extLst>
      <p:ext uri="{BB962C8B-B14F-4D97-AF65-F5344CB8AC3E}">
        <p14:creationId xmlns:p14="http://schemas.microsoft.com/office/powerpoint/2010/main" val="434431325"/>
      </p:ext>
    </p:extLst>
  </p:cSld>
  <p:clrMap bg1="lt1" tx1="dk1" bg2="dk2"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descr="Logo for the Geneva Office for Human Rights Education (3 brown dots over a v with the letters GO-HRE on a white circle)"/>
          <p:cNvPicPr preferRelativeResize="0"/>
          <p:nvPr/>
        </p:nvPicPr>
        <p:blipFill rotWithShape="1">
          <a:blip r:embed="rId16">
            <a:alphaModFix/>
          </a:blip>
          <a:srcRect/>
          <a:stretch/>
        </p:blipFill>
        <p:spPr>
          <a:xfrm>
            <a:off x="8636218" y="4665360"/>
            <a:ext cx="472882" cy="457200"/>
          </a:xfrm>
          <a:prstGeom prst="rect">
            <a:avLst/>
          </a:prstGeom>
          <a:noFill/>
          <a:ln>
            <a:noFill/>
          </a:ln>
        </p:spPr>
      </p:pic>
    </p:spTree>
    <p:extLst>
      <p:ext uri="{BB962C8B-B14F-4D97-AF65-F5344CB8AC3E}">
        <p14:creationId xmlns:p14="http://schemas.microsoft.com/office/powerpoint/2010/main" val="44436077"/>
      </p:ext>
    </p:extLst>
  </p:cSld>
  <p:clrMap bg1="lt1" tx1="dk1" bg2="dk2" tx2="lt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5">
            <a:alphaModFix/>
          </a:blip>
          <a:srcRect/>
          <a:stretch/>
        </p:blipFill>
        <p:spPr>
          <a:xfrm>
            <a:off x="8653018" y="4666845"/>
            <a:ext cx="457200" cy="457200"/>
          </a:xfrm>
          <a:prstGeom prst="rect">
            <a:avLst/>
          </a:prstGeom>
          <a:noFill/>
          <a:ln>
            <a:noFill/>
          </a:ln>
        </p:spPr>
      </p:pic>
    </p:spTree>
    <p:extLst>
      <p:ext uri="{BB962C8B-B14F-4D97-AF65-F5344CB8AC3E}">
        <p14:creationId xmlns:p14="http://schemas.microsoft.com/office/powerpoint/2010/main" val="3830100435"/>
      </p:ext>
    </p:extLst>
  </p:cSld>
  <p:clrMap bg1="lt1" tx1="dk1" bg2="dk2" tx2="lt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panose="020B0604020202020204" pitchFamily="34" charset="0"/>
                <a:ea typeface="Arial" panose="020B0604020202020204" pitchFamily="34" charset="0"/>
                <a:cs typeface="Arial" panose="020B0604020202020204" pitchFamily="34" charset="0"/>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fld id="{00000000-1234-1234-1234-123412341234}" type="slidenum">
              <a:rPr lang="en-US" smtClean="0"/>
              <a:pPr/>
              <a:t>‹#›</a:t>
            </a:fld>
            <a:endParaRPr lang="en-US" dirty="0"/>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0">
            <a:alphaModFix/>
          </a:blip>
          <a:srcRect/>
          <a:stretch/>
        </p:blipFill>
        <p:spPr>
          <a:xfrm>
            <a:off x="8645884" y="4666845"/>
            <a:ext cx="457200" cy="457200"/>
          </a:xfrm>
          <a:prstGeom prst="rect">
            <a:avLst/>
          </a:prstGeom>
          <a:noFill/>
          <a:ln>
            <a:noFill/>
          </a:ln>
        </p:spPr>
      </p:pic>
    </p:spTree>
    <p:extLst>
      <p:ext uri="{BB962C8B-B14F-4D97-AF65-F5344CB8AC3E}">
        <p14:creationId xmlns:p14="http://schemas.microsoft.com/office/powerpoint/2010/main" val="520255088"/>
      </p:ext>
    </p:extLst>
  </p:cSld>
  <p:clrMap bg1="lt1" tx1="dk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a:blip r:embed="rId15"/>
          <a:srcRect/>
          <a:stretch/>
        </p:blipFill>
        <p:spPr>
          <a:xfrm>
            <a:off x="8653018" y="4666845"/>
            <a:ext cx="457200" cy="457200"/>
          </a:xfrm>
          <a:prstGeom prst="rect">
            <a:avLst/>
          </a:prstGeom>
          <a:noFill/>
          <a:ln>
            <a:noFill/>
          </a:ln>
        </p:spPr>
      </p:pic>
    </p:spTree>
    <p:extLst>
      <p:ext uri="{BB962C8B-B14F-4D97-AF65-F5344CB8AC3E}">
        <p14:creationId xmlns:p14="http://schemas.microsoft.com/office/powerpoint/2010/main" val="3031733275"/>
      </p:ext>
    </p:extLst>
  </p:cSld>
  <p:clrMap bg1="lt1" tx1="dk1" bg2="dk2" tx2="lt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7.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hyperlink" Target="https://www.youtube.com/watch?v=2FNGVywm1rM&amp;list=PL1p11lCKMm7vUpyDMd39yUSVUUwUJ-Wa5&amp;index=2"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37.xml"/><Relationship Id="rId6" Type="http://schemas.openxmlformats.org/officeDocument/2006/relationships/hyperlink" Target="https://www.ohchr.org/en/professionalinterest/pages/crc.aspx" TargetMode="External"/><Relationship Id="rId5" Type="http://schemas.openxmlformats.org/officeDocument/2006/relationships/hyperlink" Target="https://www.un.org/en/universal-declaration-human-rights/" TargetMode="External"/><Relationship Id="rId4" Type="http://schemas.openxmlformats.org/officeDocument/2006/relationships/hyperlink" Target="http://www.go-hre.org/"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58.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47.xml"/></Relationships>
</file>

<file path=ppt/slides/_rels/slide20.xml.rels><?xml version="1.0" encoding="UTF-8" standalone="yes"?>
<Relationships xmlns="http://schemas.openxmlformats.org/package/2006/relationships"><Relationship Id="rId3" Type="http://schemas.openxmlformats.org/officeDocument/2006/relationships/hyperlink" Target="https://www.youtube.com/watch?v=2FNGVywm1rM&amp;list=PL1p11lCKMm7vUpyDMd39yUSVUUwUJ-Wa5&amp;index=2" TargetMode="External"/><Relationship Id="rId2" Type="http://schemas.openxmlformats.org/officeDocument/2006/relationships/notesSlide" Target="../notesSlides/notesSlide19.xml"/><Relationship Id="rId1" Type="http://schemas.openxmlformats.org/officeDocument/2006/relationships/slideLayout" Target="../slideLayouts/slideLayout49.xml"/><Relationship Id="rId6" Type="http://schemas.openxmlformats.org/officeDocument/2006/relationships/image" Target="../media/image21.png"/><Relationship Id="rId5" Type="http://schemas.openxmlformats.org/officeDocument/2006/relationships/image" Target="../media/image8.png"/><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49.xml"/><Relationship Id="rId5" Type="http://schemas.openxmlformats.org/officeDocument/2006/relationships/image" Target="../media/image21.png"/><Relationship Id="rId4" Type="http://schemas.openxmlformats.org/officeDocument/2006/relationships/hyperlink" Target="https://www.youtube.com/watch?v=2FNGVywm1rM&amp;list=PL1p11lCKMm7vUpyDMd39yUSVUUwUJ-Wa5&amp;index=2"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2FNGVywm1rM&amp;list=PL1p11lCKMm7vUpyDMd39yUSVUUwUJ-Wa5&amp;index=2" TargetMode="External"/><Relationship Id="rId2" Type="http://schemas.openxmlformats.org/officeDocument/2006/relationships/notesSlide" Target="../notesSlides/notesSlide21.xml"/><Relationship Id="rId1" Type="http://schemas.openxmlformats.org/officeDocument/2006/relationships/slideLayout" Target="../slideLayouts/slideLayout49.xml"/><Relationship Id="rId5" Type="http://schemas.openxmlformats.org/officeDocument/2006/relationships/image" Target="../media/image21.png"/><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hyperlink" Target="https://www.youtube.com/watch?v=2FNGVywm1rM&amp;list=PL1p11lCKMm7vUpyDMd39yUSVUUwUJ-Wa5&amp;index=2" TargetMode="External"/><Relationship Id="rId2" Type="http://schemas.openxmlformats.org/officeDocument/2006/relationships/notesSlide" Target="../notesSlides/notesSlide22.xml"/><Relationship Id="rId1" Type="http://schemas.openxmlformats.org/officeDocument/2006/relationships/slideLayout" Target="../slideLayouts/slideLayout49.xml"/><Relationship Id="rId5" Type="http://schemas.openxmlformats.org/officeDocument/2006/relationships/image" Target="../media/image21.pn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49.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49.xml"/><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49.xml"/><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1.xm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notesSlide" Target="../notesSlides/notesSlide5.xml"/><Relationship Id="rId1" Type="http://schemas.openxmlformats.org/officeDocument/2006/relationships/slideLayout" Target="../slideLayouts/slideLayout49.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9.xml"/><Relationship Id="rId4" Type="http://schemas.openxmlformats.org/officeDocument/2006/relationships/hyperlink" Target="https://www.youtube.com/watch?v=XR9d7TsgQN8&amp;list=PL1p11lCKMm7vUpyDMd39yUSVUUwUJ-Wa5&amp;index=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2FNGVywm1rM&amp;list=PL1p11lCKMm7vUpyDMd39yUSVUUwUJ-Wa5&amp;index=2" TargetMode="External"/><Relationship Id="rId2" Type="http://schemas.openxmlformats.org/officeDocument/2006/relationships/notesSlide" Target="../notesSlides/notesSlide8.xml"/><Relationship Id="rId1" Type="http://schemas.openxmlformats.org/officeDocument/2006/relationships/slideLayout" Target="../slideLayouts/slideLayout49.xml"/><Relationship Id="rId5" Type="http://schemas.openxmlformats.org/officeDocument/2006/relationships/image" Target="../media/image10.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olega Manual Cover for the GOHRE manual for teaching the rights of children.">
            <a:extLst>
              <a:ext uri="{FF2B5EF4-FFF2-40B4-BE49-F238E27FC236}">
                <a16:creationId xmlns:a16="http://schemas.microsoft.com/office/drawing/2014/main" id="{0BE33350-1D05-430E-BB96-776F5AEBE922}"/>
              </a:ext>
            </a:extLst>
          </p:cNvPr>
          <p:cNvPicPr>
            <a:picLocks noChangeAspect="1"/>
          </p:cNvPicPr>
          <p:nvPr/>
        </p:nvPicPr>
        <p:blipFill>
          <a:blip r:embed="rId2"/>
          <a:stretch>
            <a:fillRect/>
          </a:stretch>
        </p:blipFill>
        <p:spPr>
          <a:xfrm>
            <a:off x="1342671" y="285750"/>
            <a:ext cx="6458659" cy="4572000"/>
          </a:xfrm>
          <a:prstGeom prst="rect">
            <a:avLst/>
          </a:prstGeom>
        </p:spPr>
      </p:pic>
    </p:spTree>
    <p:extLst>
      <p:ext uri="{BB962C8B-B14F-4D97-AF65-F5344CB8AC3E}">
        <p14:creationId xmlns:p14="http://schemas.microsoft.com/office/powerpoint/2010/main" val="4288875943"/>
      </p:ext>
    </p:extLst>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g7287728712_0_131"/>
          <p:cNvSpPr txBox="1">
            <a:spLocks noGrp="1"/>
          </p:cNvSpPr>
          <p:nvPr>
            <p:ph type="title"/>
          </p:nvPr>
        </p:nvSpPr>
        <p:spPr>
          <a:xfrm>
            <a:off x="869149" y="530359"/>
            <a:ext cx="74058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Review</a:t>
            </a:r>
            <a:endParaRPr/>
          </a:p>
        </p:txBody>
      </p:sp>
      <p:sp>
        <p:nvSpPr>
          <p:cNvPr id="246" name="Google Shape;246;g7287728712_0_131"/>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10</a:t>
            </a:fld>
            <a:endParaRPr/>
          </a:p>
        </p:txBody>
      </p:sp>
      <p:pic>
        <p:nvPicPr>
          <p:cNvPr id="247" name="Google Shape;247;g7287728712_0_131" descr="A Small green checkmark in a box the icon used to indicate a review throughout the presentation"/>
          <p:cNvPicPr preferRelativeResize="0">
            <a:picLocks noChangeAspect="1"/>
          </p:cNvPicPr>
          <p:nvPr/>
        </p:nvPicPr>
        <p:blipFill rotWithShape="1">
          <a:blip r:embed="rId3">
            <a:alphaModFix/>
          </a:blip>
          <a:srcRect/>
          <a:stretch/>
        </p:blipFill>
        <p:spPr>
          <a:xfrm>
            <a:off x="7876706" y="201661"/>
            <a:ext cx="1005840" cy="1088174"/>
          </a:xfrm>
          <a:prstGeom prst="rect">
            <a:avLst/>
          </a:prstGeom>
          <a:noFill/>
          <a:ln>
            <a:noFill/>
          </a:ln>
        </p:spPr>
      </p:pic>
      <p:sp>
        <p:nvSpPr>
          <p:cNvPr id="249" name="Google Shape;249;g7287728712_0_131"/>
          <p:cNvSpPr txBox="1">
            <a:spLocks noGrp="1"/>
          </p:cNvSpPr>
          <p:nvPr>
            <p:ph type="body" idx="1"/>
          </p:nvPr>
        </p:nvSpPr>
        <p:spPr>
          <a:xfrm>
            <a:off x="734477" y="1417815"/>
            <a:ext cx="4007700" cy="3107400"/>
          </a:xfrm>
          <a:prstGeom prst="rect">
            <a:avLst/>
          </a:prstGeom>
          <a:noFill/>
          <a:ln>
            <a:noFill/>
          </a:ln>
        </p:spPr>
        <p:txBody>
          <a:bodyPr spcFirstLastPara="1" wrap="square" lIns="91425" tIns="91425" rIns="91425" bIns="91425" anchor="ctr" anchorCtr="0">
            <a:noAutofit/>
          </a:bodyPr>
          <a:lstStyle/>
          <a:p>
            <a:pPr marL="342900" marR="0" lvl="0" indent="-342900" algn="l" rtl="0">
              <a:lnSpc>
                <a:spcPct val="100000"/>
              </a:lnSpc>
              <a:spcBef>
                <a:spcPts val="600"/>
              </a:spcBef>
              <a:spcAft>
                <a:spcPts val="0"/>
              </a:spcAft>
              <a:buSzPts val="2000"/>
              <a:buChar char="▪"/>
            </a:pPr>
            <a:r>
              <a:rPr lang="en-US" dirty="0"/>
              <a:t>Does anyone want to share what you did to help your family?</a:t>
            </a:r>
            <a:endParaRPr dirty="0"/>
          </a:p>
          <a:p>
            <a:pPr marL="342900" marR="0" lvl="0" indent="-342900" algn="l" rtl="0">
              <a:lnSpc>
                <a:spcPct val="100000"/>
              </a:lnSpc>
              <a:spcBef>
                <a:spcPts val="600"/>
              </a:spcBef>
              <a:spcAft>
                <a:spcPts val="0"/>
              </a:spcAft>
              <a:buSzPts val="2000"/>
              <a:buChar char="▪"/>
            </a:pPr>
            <a:r>
              <a:rPr lang="en-US" dirty="0"/>
              <a:t>Do we all have to belong to the same kind of family?</a:t>
            </a:r>
            <a:endParaRPr dirty="0"/>
          </a:p>
        </p:txBody>
      </p:sp>
      <p:pic>
        <p:nvPicPr>
          <p:cNvPr id="7" name="Google Shape;178;g7373cc9f06_0_515">
            <a:hlinkClick r:id="rId4"/>
            <a:extLst>
              <a:ext uri="{FF2B5EF4-FFF2-40B4-BE49-F238E27FC236}">
                <a16:creationId xmlns:a16="http://schemas.microsoft.com/office/drawing/2014/main" id="{650745E4-BE41-498A-9773-7988F63B67EB}"/>
              </a:ext>
            </a:extLst>
          </p:cNvPr>
          <p:cNvPicPr preferRelativeResize="0">
            <a:picLocks noChangeAspect="1"/>
          </p:cNvPicPr>
          <p:nvPr/>
        </p:nvPicPr>
        <p:blipFill rotWithShape="1">
          <a:blip r:embed="rId5"/>
          <a:srcRect/>
          <a:stretch/>
        </p:blipFill>
        <p:spPr>
          <a:xfrm>
            <a:off x="4742177" y="1142715"/>
            <a:ext cx="3031396" cy="3657600"/>
          </a:xfrm>
          <a:prstGeom prst="rect">
            <a:avLst/>
          </a:prstGeom>
          <a:noFill/>
          <a:ln>
            <a:no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g7287728712_0_0"/>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Learning Points</a:t>
            </a:r>
            <a:endParaRPr/>
          </a:p>
        </p:txBody>
      </p:sp>
      <p:sp>
        <p:nvSpPr>
          <p:cNvPr id="181" name="Google Shape;181;g7287728712_0_0"/>
          <p:cNvSpPr txBox="1">
            <a:spLocks noGrp="1"/>
          </p:cNvSpPr>
          <p:nvPr>
            <p:ph type="body" idx="1"/>
          </p:nvPr>
        </p:nvSpPr>
        <p:spPr>
          <a:xfrm>
            <a:off x="877485" y="1524000"/>
            <a:ext cx="6829200" cy="3108600"/>
          </a:xfrm>
          <a:prstGeom prst="rect">
            <a:avLst/>
          </a:prstGeom>
          <a:noFill/>
          <a:ln>
            <a:noFill/>
          </a:ln>
        </p:spPr>
        <p:txBody>
          <a:bodyPr spcFirstLastPara="1" wrap="square" lIns="91425" tIns="91425" rIns="91425" bIns="91425" anchor="ctr" anchorCtr="0">
            <a:noAutofit/>
          </a:bodyPr>
          <a:lstStyle/>
          <a:p>
            <a:pPr marL="342900" lvl="0" indent="-342900" algn="l" rtl="0">
              <a:spcBef>
                <a:spcPts val="600"/>
              </a:spcBef>
              <a:spcAft>
                <a:spcPts val="0"/>
              </a:spcAft>
              <a:buSzPts val="2000"/>
              <a:buChar char="▪"/>
            </a:pPr>
            <a:r>
              <a:rPr lang="en-US" sz="2800" dirty="0"/>
              <a:t>The family is the basic unit of society.</a:t>
            </a:r>
            <a:endParaRPr sz="2800" dirty="0"/>
          </a:p>
          <a:p>
            <a:pPr marL="342900" lvl="0" indent="-342900" algn="l" rtl="0">
              <a:spcBef>
                <a:spcPts val="600"/>
              </a:spcBef>
              <a:spcAft>
                <a:spcPts val="0"/>
              </a:spcAft>
              <a:buSzPts val="2000"/>
              <a:buChar char="▪"/>
            </a:pPr>
            <a:r>
              <a:rPr lang="en-US" sz="2800" dirty="0"/>
              <a:t>We each have the right to live with our family.</a:t>
            </a:r>
            <a:endParaRPr sz="2800" dirty="0"/>
          </a:p>
          <a:p>
            <a:pPr marL="342900" lvl="0" indent="-342900" algn="l" rtl="0">
              <a:spcBef>
                <a:spcPts val="600"/>
              </a:spcBef>
              <a:spcAft>
                <a:spcPts val="0"/>
              </a:spcAft>
              <a:buSzPts val="2000"/>
              <a:buChar char="▪"/>
            </a:pPr>
            <a:r>
              <a:rPr lang="en-US" sz="2800" dirty="0"/>
              <a:t>Families usually make us stronger no matter what they look like.</a:t>
            </a:r>
            <a:endParaRPr sz="2800" dirty="0"/>
          </a:p>
        </p:txBody>
      </p:sp>
      <p:sp>
        <p:nvSpPr>
          <p:cNvPr id="182" name="Google Shape;182;g7287728712_0_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11</a:t>
            </a:fld>
            <a:endParaRPr/>
          </a:p>
        </p:txBody>
      </p:sp>
      <p:pic>
        <p:nvPicPr>
          <p:cNvPr id="183" name="Google Shape;183;g7287728712_0_0" descr="Five stick figure children holding star"/>
          <p:cNvPicPr preferRelativeResize="0"/>
          <p:nvPr/>
        </p:nvPicPr>
        <p:blipFill rotWithShape="1">
          <a:blip r:embed="rId3">
            <a:alphaModFix/>
          </a:blip>
          <a:srcRect/>
          <a:stretch/>
        </p:blipFill>
        <p:spPr>
          <a:xfrm>
            <a:off x="7706628" y="271462"/>
            <a:ext cx="1136446" cy="845570"/>
          </a:xfrm>
          <a:prstGeom prst="rect">
            <a:avLst/>
          </a:prstGeom>
          <a:noFill/>
          <a:ln>
            <a:noFill/>
          </a:ln>
        </p:spPr>
      </p:pic>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11"/>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Develop &amp; Discuss</a:t>
            </a:r>
            <a:endParaRPr/>
          </a:p>
        </p:txBody>
      </p:sp>
      <p:sp>
        <p:nvSpPr>
          <p:cNvPr id="255" name="Google Shape;255;p11"/>
          <p:cNvSpPr txBox="1">
            <a:spLocks noGrp="1"/>
          </p:cNvSpPr>
          <p:nvPr>
            <p:ph type="body" idx="1"/>
          </p:nvPr>
        </p:nvSpPr>
        <p:spPr>
          <a:xfrm>
            <a:off x="869149" y="1194318"/>
            <a:ext cx="4598589" cy="3438282"/>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600"/>
              </a:spcBef>
              <a:spcAft>
                <a:spcPts val="0"/>
              </a:spcAft>
              <a:buSzPts val="2400"/>
              <a:buNone/>
            </a:pPr>
            <a:r>
              <a:rPr lang="en-US" sz="2800" b="0" dirty="0"/>
              <a:t>What was the word that meant </a:t>
            </a:r>
            <a:r>
              <a:rPr lang="en-US" sz="2800" dirty="0"/>
              <a:t>most important?</a:t>
            </a:r>
            <a:br>
              <a:rPr lang="en-US" sz="2800" dirty="0"/>
            </a:br>
            <a:endParaRPr sz="2800" dirty="0"/>
          </a:p>
        </p:txBody>
      </p:sp>
      <p:sp>
        <p:nvSpPr>
          <p:cNvPr id="256" name="Google Shape;256;p1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12</a:t>
            </a:fld>
            <a:endParaRPr sz="900"/>
          </a:p>
        </p:txBody>
      </p:sp>
      <p:pic>
        <p:nvPicPr>
          <p:cNvPr id="257" name="Google Shape;257;p11" descr="Stick figures of three kids running the icon for Develop and Discuss throughout the presentation"/>
          <p:cNvPicPr preferRelativeResize="0">
            <a:picLocks noGrp="1" noChangeAspect="1"/>
          </p:cNvPicPr>
          <p:nvPr>
            <p:ph type="body" idx="2"/>
          </p:nvPr>
        </p:nvPicPr>
        <p:blipFill rotWithShape="1">
          <a:blip r:embed="rId3">
            <a:alphaModFix/>
          </a:blip>
          <a:srcRect/>
          <a:stretch/>
        </p:blipFill>
        <p:spPr>
          <a:xfrm>
            <a:off x="5097037" y="2118180"/>
            <a:ext cx="3529558" cy="1920240"/>
          </a:xfrm>
          <a:prstGeom prst="rect">
            <a:avLst/>
          </a:prstGeom>
          <a:noFill/>
          <a:ln>
            <a:noFill/>
          </a:ln>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15"/>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My </a:t>
            </a:r>
            <a:r>
              <a:rPr lang="en-US" dirty="0"/>
              <a:t>Family</a:t>
            </a:r>
            <a:endParaRPr dirty="0"/>
          </a:p>
        </p:txBody>
      </p:sp>
      <p:sp>
        <p:nvSpPr>
          <p:cNvPr id="289" name="Google Shape;289;p15"/>
          <p:cNvSpPr txBox="1">
            <a:spLocks noGrp="1"/>
          </p:cNvSpPr>
          <p:nvPr>
            <p:ph type="body" idx="1"/>
          </p:nvPr>
        </p:nvSpPr>
        <p:spPr>
          <a:xfrm>
            <a:off x="877463" y="1414424"/>
            <a:ext cx="3657600" cy="3108722"/>
          </a:xfrm>
          <a:prstGeom prst="rect">
            <a:avLst/>
          </a:prstGeom>
          <a:noFill/>
          <a:ln>
            <a:noFill/>
          </a:ln>
        </p:spPr>
        <p:txBody>
          <a:bodyPr spcFirstLastPara="1" wrap="square" lIns="91425" tIns="91425" rIns="91425" bIns="91425" anchor="ctr" anchorCtr="0">
            <a:normAutofit/>
          </a:bodyPr>
          <a:lstStyle/>
          <a:p>
            <a:pPr marL="342900" lvl="0" indent="-342900" algn="l" rtl="0">
              <a:spcBef>
                <a:spcPts val="600"/>
              </a:spcBef>
              <a:spcAft>
                <a:spcPts val="0"/>
              </a:spcAft>
              <a:buSzPts val="2040"/>
              <a:buChar char="▪"/>
            </a:pPr>
            <a:r>
              <a:rPr lang="en-US" sz="2800" dirty="0"/>
              <a:t>Draw a picture of your family.</a:t>
            </a:r>
            <a:endParaRPr sz="2800" dirty="0"/>
          </a:p>
          <a:p>
            <a:pPr marL="342900" lvl="0" indent="-342900" algn="l" rtl="0">
              <a:spcBef>
                <a:spcPts val="600"/>
              </a:spcBef>
              <a:spcAft>
                <a:spcPts val="0"/>
              </a:spcAft>
              <a:buSzPts val="2040"/>
              <a:buChar char="▪"/>
            </a:pPr>
            <a:r>
              <a:rPr lang="en-US" sz="2800" dirty="0"/>
              <a:t>Be sure to include many details. </a:t>
            </a:r>
            <a:br>
              <a:rPr lang="en-US" sz="2800" dirty="0"/>
            </a:br>
            <a:endParaRPr sz="2800" dirty="0"/>
          </a:p>
        </p:txBody>
      </p:sp>
      <p:sp>
        <p:nvSpPr>
          <p:cNvPr id="290" name="Google Shape;290;p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13</a:t>
            </a:fld>
            <a:endParaRPr sz="900"/>
          </a:p>
        </p:txBody>
      </p:sp>
      <p:pic>
        <p:nvPicPr>
          <p:cNvPr id="291" name="Google Shape;291;p15" descr="Three stick figure children tumbling"/>
          <p:cNvPicPr preferRelativeResize="0">
            <a:picLocks noGrp="1" noChangeAspect="1"/>
          </p:cNvPicPr>
          <p:nvPr>
            <p:ph type="body" idx="2"/>
          </p:nvPr>
        </p:nvPicPr>
        <p:blipFill rotWithShape="1">
          <a:blip r:embed="rId3">
            <a:alphaModFix/>
          </a:blip>
          <a:srcRect/>
          <a:stretch/>
        </p:blipFill>
        <p:spPr>
          <a:xfrm>
            <a:off x="5411788" y="1873244"/>
            <a:ext cx="2743200" cy="2191082"/>
          </a:xfrm>
          <a:prstGeom prst="rect">
            <a:avLst/>
          </a:prstGeom>
          <a:noFill/>
          <a:ln>
            <a:no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19"/>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Conclusion</a:t>
            </a:r>
            <a:endParaRPr/>
          </a:p>
        </p:txBody>
      </p:sp>
      <p:sp>
        <p:nvSpPr>
          <p:cNvPr id="327" name="Google Shape;327;p19"/>
          <p:cNvSpPr txBox="1">
            <a:spLocks noGrp="1"/>
          </p:cNvSpPr>
          <p:nvPr>
            <p:ph type="body" idx="1"/>
          </p:nvPr>
        </p:nvSpPr>
        <p:spPr>
          <a:xfrm>
            <a:off x="732997" y="1231641"/>
            <a:ext cx="4958676" cy="3401010"/>
          </a:xfrm>
          <a:prstGeom prst="rect">
            <a:avLst/>
          </a:prstGeom>
          <a:noFill/>
          <a:ln>
            <a:noFill/>
          </a:ln>
        </p:spPr>
        <p:txBody>
          <a:bodyPr spcFirstLastPara="1" wrap="square" lIns="91425" tIns="91425" rIns="91425" bIns="91425" anchor="ctr" anchorCtr="0">
            <a:noAutofit/>
          </a:bodyPr>
          <a:lstStyle/>
          <a:p>
            <a:pPr marL="457200" lvl="0" indent="-368300" algn="l" rtl="0">
              <a:lnSpc>
                <a:spcPct val="90000"/>
              </a:lnSpc>
              <a:spcBef>
                <a:spcPts val="0"/>
              </a:spcBef>
              <a:spcAft>
                <a:spcPts val="0"/>
              </a:spcAft>
              <a:buClr>
                <a:srgbClr val="0B4860"/>
              </a:buClr>
              <a:buSzPts val="2200"/>
              <a:buChar char="▪"/>
            </a:pPr>
            <a:r>
              <a:rPr lang="en-US" dirty="0">
                <a:solidFill>
                  <a:srgbClr val="0B4860"/>
                </a:solidFill>
              </a:rPr>
              <a:t>We all have the right to have a family, even though they may look different from each other</a:t>
            </a:r>
            <a:r>
              <a:rPr lang="en-US" dirty="0"/>
              <a:t>.</a:t>
            </a:r>
            <a:endParaRPr lang="en-US" dirty="0">
              <a:solidFill>
                <a:srgbClr val="0B4860"/>
              </a:solidFill>
            </a:endParaRPr>
          </a:p>
          <a:p>
            <a:pPr marL="457200" lvl="0" indent="-368300" algn="l" rtl="0">
              <a:lnSpc>
                <a:spcPct val="90000"/>
              </a:lnSpc>
              <a:spcBef>
                <a:spcPts val="0"/>
              </a:spcBef>
              <a:spcAft>
                <a:spcPts val="0"/>
              </a:spcAft>
              <a:buClr>
                <a:srgbClr val="0B4860"/>
              </a:buClr>
              <a:buSzPts val="2200"/>
              <a:buChar char="▪"/>
            </a:pPr>
            <a:endParaRPr dirty="0">
              <a:solidFill>
                <a:srgbClr val="0B4860"/>
              </a:solidFill>
            </a:endParaRPr>
          </a:p>
          <a:p>
            <a:pPr marL="457200" lvl="0" indent="-368300" algn="l" rtl="0">
              <a:lnSpc>
                <a:spcPct val="90000"/>
              </a:lnSpc>
              <a:spcBef>
                <a:spcPts val="1000"/>
              </a:spcBef>
              <a:spcAft>
                <a:spcPts val="1000"/>
              </a:spcAft>
              <a:buClr>
                <a:srgbClr val="0B4860"/>
              </a:buClr>
              <a:buSzPts val="2200"/>
              <a:buChar char="▪"/>
            </a:pPr>
            <a:r>
              <a:rPr lang="en-US" dirty="0">
                <a:solidFill>
                  <a:srgbClr val="0B4860"/>
                </a:solidFill>
              </a:rPr>
              <a:t>Each of you should feel that your family is wonderful just because it is yours.</a:t>
            </a:r>
            <a:endParaRPr dirty="0">
              <a:solidFill>
                <a:srgbClr val="0B4860"/>
              </a:solidFill>
            </a:endParaRPr>
          </a:p>
        </p:txBody>
      </p:sp>
      <p:pic>
        <p:nvPicPr>
          <p:cNvPr id="328" name="Google Shape;328;p19" descr="Four stick children holding stars"/>
          <p:cNvPicPr preferRelativeResize="0">
            <a:picLocks noGrp="1" noChangeAspect="1"/>
          </p:cNvPicPr>
          <p:nvPr>
            <p:ph type="body" idx="2"/>
          </p:nvPr>
        </p:nvPicPr>
        <p:blipFill rotWithShape="1">
          <a:blip r:embed="rId3">
            <a:alphaModFix/>
          </a:blip>
          <a:srcRect/>
          <a:stretch/>
        </p:blipFill>
        <p:spPr>
          <a:xfrm>
            <a:off x="5691673" y="1444759"/>
            <a:ext cx="2569236" cy="2164702"/>
          </a:xfrm>
          <a:prstGeom prst="rect">
            <a:avLst/>
          </a:prstGeom>
          <a:noFill/>
          <a:ln>
            <a:noFill/>
          </a:ln>
        </p:spPr>
      </p:pic>
      <p:sp>
        <p:nvSpPr>
          <p:cNvPr id="329" name="Google Shape;329;p1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14</a:t>
            </a:fld>
            <a:endParaRPr sz="900"/>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g7287728712_0_0"/>
          <p:cNvSpPr txBox="1">
            <a:spLocks noGrp="1"/>
          </p:cNvSpPr>
          <p:nvPr>
            <p:ph type="title"/>
          </p:nvPr>
        </p:nvSpPr>
        <p:spPr>
          <a:xfrm>
            <a:off x="869149" y="93306"/>
            <a:ext cx="7666500" cy="1351453"/>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Learning Points</a:t>
            </a:r>
            <a:endParaRPr dirty="0"/>
          </a:p>
        </p:txBody>
      </p:sp>
      <p:sp>
        <p:nvSpPr>
          <p:cNvPr id="181" name="Google Shape;181;g7287728712_0_0"/>
          <p:cNvSpPr txBox="1">
            <a:spLocks noGrp="1"/>
          </p:cNvSpPr>
          <p:nvPr>
            <p:ph type="body" idx="1"/>
          </p:nvPr>
        </p:nvSpPr>
        <p:spPr>
          <a:xfrm>
            <a:off x="869149" y="914400"/>
            <a:ext cx="6837536" cy="3718200"/>
          </a:xfrm>
          <a:prstGeom prst="rect">
            <a:avLst/>
          </a:prstGeom>
          <a:noFill/>
          <a:ln>
            <a:noFill/>
          </a:ln>
        </p:spPr>
        <p:txBody>
          <a:bodyPr spcFirstLastPara="1" wrap="square" lIns="91425" tIns="91425" rIns="91425" bIns="91425" anchor="ctr" anchorCtr="0">
            <a:noAutofit/>
          </a:bodyPr>
          <a:lstStyle/>
          <a:p>
            <a:pPr marL="342900" lvl="0" indent="-342900" algn="l" rtl="0">
              <a:spcBef>
                <a:spcPts val="600"/>
              </a:spcBef>
              <a:spcAft>
                <a:spcPts val="0"/>
              </a:spcAft>
              <a:buSzPts val="2000"/>
              <a:buChar char="▪"/>
            </a:pPr>
            <a:r>
              <a:rPr lang="en-US" dirty="0"/>
              <a:t>The family is the basic unit of society.</a:t>
            </a:r>
          </a:p>
          <a:p>
            <a:pPr marL="342900" lvl="0" indent="-342900" algn="l" rtl="0">
              <a:spcBef>
                <a:spcPts val="600"/>
              </a:spcBef>
              <a:spcAft>
                <a:spcPts val="0"/>
              </a:spcAft>
              <a:buSzPts val="2000"/>
              <a:buChar char="▪"/>
            </a:pPr>
            <a:endParaRPr dirty="0"/>
          </a:p>
          <a:p>
            <a:pPr marL="342900" lvl="0" indent="-342900" algn="l" rtl="0">
              <a:spcBef>
                <a:spcPts val="600"/>
              </a:spcBef>
              <a:spcAft>
                <a:spcPts val="0"/>
              </a:spcAft>
              <a:buSzPts val="2000"/>
              <a:buChar char="▪"/>
            </a:pPr>
            <a:r>
              <a:rPr lang="en-US" dirty="0"/>
              <a:t>We each have the right to live with our family.</a:t>
            </a:r>
          </a:p>
          <a:p>
            <a:pPr marL="342900" lvl="0" indent="-342900" algn="l" rtl="0">
              <a:spcBef>
                <a:spcPts val="600"/>
              </a:spcBef>
              <a:spcAft>
                <a:spcPts val="0"/>
              </a:spcAft>
              <a:buSzPts val="2000"/>
              <a:buChar char="▪"/>
            </a:pPr>
            <a:endParaRPr dirty="0"/>
          </a:p>
          <a:p>
            <a:pPr marL="342900" lvl="0" indent="-342900" algn="l" rtl="0">
              <a:spcBef>
                <a:spcPts val="600"/>
              </a:spcBef>
              <a:spcAft>
                <a:spcPts val="0"/>
              </a:spcAft>
              <a:buSzPts val="2000"/>
              <a:buChar char="▪"/>
            </a:pPr>
            <a:r>
              <a:rPr lang="en-US" dirty="0"/>
              <a:t>Families usually make us stronger no matter what they look like.</a:t>
            </a:r>
            <a:endParaRPr dirty="0"/>
          </a:p>
        </p:txBody>
      </p:sp>
      <p:sp>
        <p:nvSpPr>
          <p:cNvPr id="182" name="Google Shape;182;g7287728712_0_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15</a:t>
            </a:fld>
            <a:endParaRPr/>
          </a:p>
        </p:txBody>
      </p:sp>
      <p:pic>
        <p:nvPicPr>
          <p:cNvPr id="183" name="Google Shape;183;g7287728712_0_0" descr="Five stick figure children holding star"/>
          <p:cNvPicPr preferRelativeResize="0"/>
          <p:nvPr/>
        </p:nvPicPr>
        <p:blipFill rotWithShape="1">
          <a:blip r:embed="rId3">
            <a:alphaModFix/>
          </a:blip>
          <a:srcRect/>
          <a:stretch/>
        </p:blipFill>
        <p:spPr>
          <a:xfrm>
            <a:off x="7706628" y="271462"/>
            <a:ext cx="1136446" cy="845570"/>
          </a:xfrm>
          <a:prstGeom prst="rect">
            <a:avLst/>
          </a:prstGeom>
          <a:noFill/>
          <a:ln>
            <a:noFill/>
          </a:ln>
        </p:spPr>
      </p:pic>
    </p:spTree>
    <p:extLst>
      <p:ext uri="{BB962C8B-B14F-4D97-AF65-F5344CB8AC3E}">
        <p14:creationId xmlns:p14="http://schemas.microsoft.com/office/powerpoint/2010/main" val="2191929056"/>
      </p:ext>
    </p:extLst>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20"/>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Challenge</a:t>
            </a:r>
            <a:endParaRPr/>
          </a:p>
        </p:txBody>
      </p:sp>
      <p:sp>
        <p:nvSpPr>
          <p:cNvPr id="342" name="Google Shape;342;p20"/>
          <p:cNvSpPr txBox="1">
            <a:spLocks noGrp="1"/>
          </p:cNvSpPr>
          <p:nvPr>
            <p:ph type="body" idx="1"/>
          </p:nvPr>
        </p:nvSpPr>
        <p:spPr>
          <a:xfrm>
            <a:off x="733000" y="1380750"/>
            <a:ext cx="4267200" cy="3108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600"/>
              </a:spcBef>
              <a:spcAft>
                <a:spcPts val="0"/>
              </a:spcAft>
              <a:buSzPts val="1800"/>
              <a:buNone/>
            </a:pPr>
            <a:r>
              <a:rPr lang="en-US" sz="2200" dirty="0"/>
              <a:t>Find something you can do to make someone in your family HAPPY.</a:t>
            </a:r>
            <a:endParaRPr sz="2200" dirty="0"/>
          </a:p>
          <a:p>
            <a:pPr marL="457200" lvl="0" indent="-368300" algn="l" rtl="0">
              <a:lnSpc>
                <a:spcPct val="100000"/>
              </a:lnSpc>
              <a:spcBef>
                <a:spcPts val="1000"/>
              </a:spcBef>
              <a:spcAft>
                <a:spcPts val="0"/>
              </a:spcAft>
              <a:buSzPts val="2200"/>
              <a:buChar char="●"/>
            </a:pPr>
            <a:r>
              <a:rPr lang="en-US" sz="2200" dirty="0"/>
              <a:t>Give a hug.</a:t>
            </a:r>
            <a:endParaRPr sz="2200" dirty="0"/>
          </a:p>
          <a:p>
            <a:pPr marL="457200" lvl="0" indent="-368300" algn="l" rtl="0">
              <a:lnSpc>
                <a:spcPct val="100000"/>
              </a:lnSpc>
              <a:spcBef>
                <a:spcPts val="0"/>
              </a:spcBef>
              <a:spcAft>
                <a:spcPts val="0"/>
              </a:spcAft>
              <a:buSzPts val="2200"/>
              <a:buChar char="●"/>
            </a:pPr>
            <a:r>
              <a:rPr lang="en-US" sz="2200" dirty="0"/>
              <a:t>Say “I love you”.</a:t>
            </a:r>
            <a:endParaRPr sz="2200" dirty="0"/>
          </a:p>
          <a:p>
            <a:pPr marL="457200" lvl="0" indent="-368300" algn="l" rtl="0">
              <a:lnSpc>
                <a:spcPct val="100000"/>
              </a:lnSpc>
              <a:spcBef>
                <a:spcPts val="0"/>
              </a:spcBef>
              <a:spcAft>
                <a:spcPts val="0"/>
              </a:spcAft>
              <a:buSzPts val="2200"/>
              <a:buChar char="●"/>
            </a:pPr>
            <a:r>
              <a:rPr lang="en-US" sz="2200" dirty="0"/>
              <a:t>Give a compliment.</a:t>
            </a:r>
            <a:endParaRPr sz="2200" dirty="0"/>
          </a:p>
          <a:p>
            <a:pPr marL="457200" lvl="0" indent="-368300" algn="l" rtl="0">
              <a:lnSpc>
                <a:spcPct val="100000"/>
              </a:lnSpc>
              <a:spcBef>
                <a:spcPts val="0"/>
              </a:spcBef>
              <a:spcAft>
                <a:spcPts val="0"/>
              </a:spcAft>
              <a:buSzPts val="2200"/>
              <a:buChar char="●"/>
            </a:pPr>
            <a:r>
              <a:rPr lang="en-US" sz="2200" dirty="0"/>
              <a:t>Tell them you’re glad they’re part of your family. </a:t>
            </a:r>
            <a:endParaRPr sz="2200" dirty="0"/>
          </a:p>
        </p:txBody>
      </p:sp>
      <p:pic>
        <p:nvPicPr>
          <p:cNvPr id="343" name="Google Shape;343;p20" descr="A stick person climbing towards the top of a mountain with a flag on top"/>
          <p:cNvPicPr preferRelativeResize="0">
            <a:picLocks noGrp="1"/>
          </p:cNvPicPr>
          <p:nvPr>
            <p:ph type="body" idx="2"/>
          </p:nvPr>
        </p:nvPicPr>
        <p:blipFill rotWithShape="1">
          <a:blip r:embed="rId3">
            <a:alphaModFix/>
          </a:blip>
          <a:srcRect/>
          <a:stretch/>
        </p:blipFill>
        <p:spPr>
          <a:xfrm>
            <a:off x="5079800" y="1806400"/>
            <a:ext cx="3535500" cy="2792400"/>
          </a:xfrm>
          <a:prstGeom prst="rect">
            <a:avLst/>
          </a:prstGeom>
          <a:noFill/>
          <a:ln>
            <a:noFill/>
          </a:ln>
        </p:spPr>
      </p:pic>
      <p:sp>
        <p:nvSpPr>
          <p:cNvPr id="344" name="Google Shape;344;p2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16</a:t>
            </a:fld>
            <a:endParaRPr sz="900"/>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dk1"/>
        </a:solidFill>
        <a:effectLst/>
      </p:bgPr>
    </p:bg>
    <p:spTree>
      <p:nvGrpSpPr>
        <p:cNvPr id="1" name="Shape 374"/>
        <p:cNvGrpSpPr/>
        <p:nvPr/>
      </p:nvGrpSpPr>
      <p:grpSpPr>
        <a:xfrm>
          <a:off x="0" y="0"/>
          <a:ext cx="0" cy="0"/>
          <a:chOff x="0" y="0"/>
          <a:chExt cx="0" cy="0"/>
        </a:xfrm>
      </p:grpSpPr>
      <p:sp>
        <p:nvSpPr>
          <p:cNvPr id="375" name="Google Shape;375;p22"/>
          <p:cNvSpPr txBox="1">
            <a:spLocks noGrp="1"/>
          </p:cNvSpPr>
          <p:nvPr>
            <p:ph type="sldNum" idx="4294967295"/>
          </p:nvPr>
        </p:nvSpPr>
        <p:spPr>
          <a:xfrm>
            <a:off x="0" y="4602163"/>
            <a:ext cx="549275" cy="3937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300"/>
              <a:buNone/>
            </a:pPr>
            <a:fld id="{00000000-1234-1234-1234-123412341234}" type="slidenum">
              <a:rPr lang="en-US"/>
              <a:t>17</a:t>
            </a:fld>
            <a:endParaRPr/>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82d376985f_0_37"/>
          <p:cNvSpPr txBox="1">
            <a:spLocks noGrp="1"/>
          </p:cNvSpPr>
          <p:nvPr>
            <p:ph type="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References</a:t>
            </a:r>
            <a:endParaRPr dirty="0"/>
          </a:p>
        </p:txBody>
      </p:sp>
      <p:sp>
        <p:nvSpPr>
          <p:cNvPr id="243" name="Google Shape;243;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244" name="Google Shape;244;g82d376985f_0_37"/>
          <p:cNvPicPr preferRelativeResize="0"/>
          <p:nvPr/>
        </p:nvPicPr>
        <p:blipFill>
          <a:blip r:embed="rId3"/>
          <a:srcRect/>
          <a:stretch/>
        </p:blipFill>
        <p:spPr>
          <a:xfrm>
            <a:off x="7852256" y="188033"/>
            <a:ext cx="912191" cy="914400"/>
          </a:xfrm>
          <a:prstGeom prst="rect">
            <a:avLst/>
          </a:prstGeom>
          <a:noFill/>
          <a:ln>
            <a:noFill/>
          </a:ln>
        </p:spPr>
      </p:pic>
      <p:graphicFrame>
        <p:nvGraphicFramePr>
          <p:cNvPr id="3" name="Table 3">
            <a:extLst>
              <a:ext uri="{FF2B5EF4-FFF2-40B4-BE49-F238E27FC236}">
                <a16:creationId xmlns:a16="http://schemas.microsoft.com/office/drawing/2014/main" id="{A93DC758-1944-4E39-A704-56C140A9F5FC}"/>
              </a:ext>
            </a:extLst>
          </p:cNvPr>
          <p:cNvGraphicFramePr>
            <a:graphicFrameLocks noGrp="1"/>
          </p:cNvGraphicFramePr>
          <p:nvPr>
            <p:extLst>
              <p:ext uri="{D42A27DB-BD31-4B8C-83A1-F6EECF244321}">
                <p14:modId xmlns:p14="http://schemas.microsoft.com/office/powerpoint/2010/main" val="1723710192"/>
              </p:ext>
            </p:extLst>
          </p:nvPr>
        </p:nvGraphicFramePr>
        <p:xfrm>
          <a:off x="869148" y="1587964"/>
          <a:ext cx="7772400" cy="2954568"/>
        </p:xfrm>
        <a:graphic>
          <a:graphicData uri="http://schemas.openxmlformats.org/drawingml/2006/table">
            <a:tbl>
              <a:tblPr firstRow="1" bandRow="1">
                <a:tableStyleId>{2D5ABB26-0587-4C30-8999-92F81FD0307C}</a:tableStyleId>
              </a:tblPr>
              <a:tblGrid>
                <a:gridCol w="548640">
                  <a:extLst>
                    <a:ext uri="{9D8B030D-6E8A-4147-A177-3AD203B41FA5}">
                      <a16:colId xmlns:a16="http://schemas.microsoft.com/office/drawing/2014/main" val="2627769037"/>
                    </a:ext>
                  </a:extLst>
                </a:gridCol>
                <a:gridCol w="7223760">
                  <a:extLst>
                    <a:ext uri="{9D8B030D-6E8A-4147-A177-3AD203B41FA5}">
                      <a16:colId xmlns:a16="http://schemas.microsoft.com/office/drawing/2014/main" val="1329378423"/>
                    </a:ext>
                  </a:extLst>
                </a:gridCol>
              </a:tblGrid>
              <a:tr h="517164">
                <a:tc>
                  <a:txBody>
                    <a:bodyPr/>
                    <a:lstStyle/>
                    <a:p>
                      <a:pPr algn="ctr"/>
                      <a:r>
                        <a:rPr lang="en-US" sz="1800" dirty="0"/>
                        <a:t>1</a:t>
                      </a:r>
                    </a:p>
                  </a:txBody>
                  <a:tcPr/>
                </a:tc>
                <a:tc>
                  <a:txBody>
                    <a:bodyPr/>
                    <a:lstStyle/>
                    <a:p>
                      <a:r>
                        <a:rPr lang="en-US" sz="1800" i="1" u="none" strike="noStrike" cap="none" dirty="0">
                          <a:effectLst/>
                          <a:sym typeface="Arial"/>
                        </a:rPr>
                        <a:t>Visit the Geneva Office on Human Rights Education website to download and print lesson resources </a:t>
                      </a:r>
                      <a:r>
                        <a:rPr lang="en-US" sz="1800" u="none" strike="noStrike" cap="none" dirty="0">
                          <a:effectLst/>
                          <a:sym typeface="Arial"/>
                        </a:rPr>
                        <a:t>at </a:t>
                      </a:r>
                      <a:r>
                        <a:rPr lang="en-US" sz="1800" u="sng" strike="noStrike" cap="none" dirty="0">
                          <a:effectLst/>
                          <a:sym typeface="Arial"/>
                          <a:hlinkClick r:id="rId4"/>
                        </a:rPr>
                        <a:t>www.go-hre.org</a:t>
                      </a:r>
                      <a:r>
                        <a:rPr lang="en-US" sz="1800" u="none" strike="noStrike" cap="none" dirty="0">
                          <a:effectLst/>
                          <a:sym typeface="Arial"/>
                        </a:rPr>
                        <a:t> </a:t>
                      </a:r>
                      <a:endParaRPr lang="en-US" sz="1800" b="0" i="0" u="none" strike="noStrike" cap="none" dirty="0">
                        <a:solidFill>
                          <a:schemeClr val="tx1"/>
                        </a:solidFill>
                        <a:effectLst/>
                        <a:latin typeface="+mn-lt"/>
                        <a:ea typeface="+mn-ea"/>
                        <a:cs typeface="+mn-cs"/>
                        <a:sym typeface="Arial"/>
                      </a:endParaRPr>
                    </a:p>
                  </a:txBody>
                  <a:tcPr/>
                </a:tc>
                <a:extLst>
                  <a:ext uri="{0D108BD9-81ED-4DB2-BD59-A6C34878D82A}">
                    <a16:rowId xmlns:a16="http://schemas.microsoft.com/office/drawing/2014/main" val="367004694"/>
                  </a:ext>
                </a:extLst>
              </a:tr>
              <a:tr h="517164">
                <a:tc>
                  <a:txBody>
                    <a:bodyPr/>
                    <a:lstStyle/>
                    <a:p>
                      <a:pPr algn="ctr"/>
                      <a:r>
                        <a:rPr lang="en-US" sz="1800" dirty="0"/>
                        <a:t>2</a:t>
                      </a:r>
                    </a:p>
                  </a:txBody>
                  <a:tcPr/>
                </a:tc>
                <a:tc>
                  <a:txBody>
                    <a:bodyPr/>
                    <a:lstStyle/>
                    <a:p>
                      <a:r>
                        <a:rPr lang="en-US" sz="1800" dirty="0"/>
                        <a:t>United Nations Universal Declaration of Human Rights. </a:t>
                      </a:r>
                      <a:r>
                        <a:rPr lang="en-US" sz="1800" dirty="0">
                          <a:hlinkClick r:id="rId5"/>
                        </a:rPr>
                        <a:t>https://www.un.org/en/universal-declaration-human-rights/</a:t>
                      </a:r>
                      <a:endParaRPr lang="en-US" sz="1800" dirty="0"/>
                    </a:p>
                  </a:txBody>
                  <a:tcPr/>
                </a:tc>
                <a:extLst>
                  <a:ext uri="{0D108BD9-81ED-4DB2-BD59-A6C34878D82A}">
                    <a16:rowId xmlns:a16="http://schemas.microsoft.com/office/drawing/2014/main" val="2406759190"/>
                  </a:ext>
                </a:extLst>
              </a:tr>
              <a:tr h="517164">
                <a:tc>
                  <a:txBody>
                    <a:bodyPr/>
                    <a:lstStyle/>
                    <a:p>
                      <a:pPr algn="ctr"/>
                      <a:r>
                        <a:rPr lang="en-US" sz="1800" dirty="0"/>
                        <a:t>3</a:t>
                      </a:r>
                    </a:p>
                  </a:txBody>
                  <a:tcPr/>
                </a:tc>
                <a:tc>
                  <a:txBody>
                    <a:bodyPr/>
                    <a:lstStyle/>
                    <a:p>
                      <a:r>
                        <a:rPr lang="en-US" sz="1800" dirty="0"/>
                        <a:t>United Nations Convention on the Rights of the Child. </a:t>
                      </a:r>
                      <a:r>
                        <a:rPr lang="en-US" sz="1800" dirty="0">
                          <a:hlinkClick r:id="rId6"/>
                        </a:rPr>
                        <a:t>https://www.ohchr.org/en/professionalinterest/pages/crc.aspx</a:t>
                      </a:r>
                      <a:endParaRPr lang="en-US" sz="1800" dirty="0"/>
                    </a:p>
                  </a:txBody>
                  <a:tcPr/>
                </a:tc>
                <a:extLst>
                  <a:ext uri="{0D108BD9-81ED-4DB2-BD59-A6C34878D82A}">
                    <a16:rowId xmlns:a16="http://schemas.microsoft.com/office/drawing/2014/main" val="1686710979"/>
                  </a:ext>
                </a:extLst>
              </a:tr>
              <a:tr h="517164">
                <a:tc>
                  <a:txBody>
                    <a:bodyPr/>
                    <a:lstStyle/>
                    <a:p>
                      <a:pPr algn="ctr"/>
                      <a:endParaRPr lang="en-US" dirty="0"/>
                    </a:p>
                  </a:txBody>
                  <a:tcPr/>
                </a:tc>
                <a:tc>
                  <a:txBody>
                    <a:bodyPr/>
                    <a:lstStyle/>
                    <a:p>
                      <a:endParaRPr lang="en-US" dirty="0"/>
                    </a:p>
                  </a:txBody>
                  <a:tcPr/>
                </a:tc>
                <a:extLst>
                  <a:ext uri="{0D108BD9-81ED-4DB2-BD59-A6C34878D82A}">
                    <a16:rowId xmlns:a16="http://schemas.microsoft.com/office/drawing/2014/main" val="1773930089"/>
                  </a:ext>
                </a:extLst>
              </a:tr>
              <a:tr h="517164">
                <a:tc>
                  <a:txBody>
                    <a:bodyPr/>
                    <a:lstStyle/>
                    <a:p>
                      <a:pPr algn="ctr"/>
                      <a:endParaRPr lang="en-US" dirty="0"/>
                    </a:p>
                  </a:txBody>
                  <a:tcPr/>
                </a:tc>
                <a:tc>
                  <a:txBody>
                    <a:bodyPr/>
                    <a:lstStyle/>
                    <a:p>
                      <a:endParaRPr lang="en-US" dirty="0"/>
                    </a:p>
                  </a:txBody>
                  <a:tcPr/>
                </a:tc>
                <a:extLst>
                  <a:ext uri="{0D108BD9-81ED-4DB2-BD59-A6C34878D82A}">
                    <a16:rowId xmlns:a16="http://schemas.microsoft.com/office/drawing/2014/main" val="809173800"/>
                  </a:ext>
                </a:extLst>
              </a:tr>
            </a:tbl>
          </a:graphicData>
        </a:graphic>
      </p:graphicFrame>
    </p:spTree>
    <p:extLst>
      <p:ext uri="{BB962C8B-B14F-4D97-AF65-F5344CB8AC3E}">
        <p14:creationId xmlns:p14="http://schemas.microsoft.com/office/powerpoint/2010/main" val="3190259241"/>
      </p:ext>
    </p:extLst>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19</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tretch>
            <a:fillRect/>
          </a:stretch>
        </p:blipFill>
        <p:spPr>
          <a:xfrm>
            <a:off x="1114104" y="285750"/>
            <a:ext cx="3551466" cy="4572000"/>
          </a:xfrm>
          <a:prstGeom prst="rect">
            <a:avLst/>
          </a:prstGeom>
          <a:ln>
            <a:solidFill>
              <a:schemeClr val="tx1"/>
            </a:solidFill>
          </a:ln>
        </p:spPr>
      </p:pic>
    </p:spTree>
    <p:extLst>
      <p:ext uri="{BB962C8B-B14F-4D97-AF65-F5344CB8AC3E}">
        <p14:creationId xmlns:p14="http://schemas.microsoft.com/office/powerpoint/2010/main" val="1956789287"/>
      </p:ext>
    </p:extLst>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34483"/>
            <a:ext cx="4512900" cy="7548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Facilitator Tips</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2794019447"/>
              </p:ext>
            </p:extLst>
          </p:nvPr>
        </p:nvGraphicFramePr>
        <p:xfrm>
          <a:off x="365760" y="1371598"/>
          <a:ext cx="8412480" cy="3248892"/>
        </p:xfrm>
        <a:graphic>
          <a:graphicData uri="http://schemas.openxmlformats.org/drawingml/2006/table">
            <a:tbl>
              <a:tblPr firstRow="1" bandRow="1">
                <a:tableStyleId>{5940675A-B579-460E-94D1-54222C63F5DA}</a:tableStyleId>
              </a:tblPr>
              <a:tblGrid>
                <a:gridCol w="464804">
                  <a:extLst>
                    <a:ext uri="{9D8B030D-6E8A-4147-A177-3AD203B41FA5}">
                      <a16:colId xmlns:a16="http://schemas.microsoft.com/office/drawing/2014/main" val="3743268562"/>
                    </a:ext>
                  </a:extLst>
                </a:gridCol>
                <a:gridCol w="2741873">
                  <a:extLst>
                    <a:ext uri="{9D8B030D-6E8A-4147-A177-3AD203B41FA5}">
                      <a16:colId xmlns:a16="http://schemas.microsoft.com/office/drawing/2014/main" val="22100770"/>
                    </a:ext>
                  </a:extLst>
                </a:gridCol>
                <a:gridCol w="5205803">
                  <a:extLst>
                    <a:ext uri="{9D8B030D-6E8A-4147-A177-3AD203B41FA5}">
                      <a16:colId xmlns:a16="http://schemas.microsoft.com/office/drawing/2014/main" val="4036239520"/>
                    </a:ext>
                  </a:extLst>
                </a:gridCol>
              </a:tblGrid>
              <a:tr h="812223">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Prepare for the “My Family” Activity</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Emphasize tolerance, feelings and values which make a family stronger during this activity</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812223">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Prepare for the Laundry Activity</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Make sure that all of the children have a chance to be the “laundry” during the first few months of class </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812223">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Use talking stick when students want to say something.</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04573152"/>
                  </a:ext>
                </a:extLst>
              </a:tr>
              <a:tr h="812223">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Write Down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Don't forget to fill out the notes and reflections section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26927212"/>
                  </a:ext>
                </a:extLst>
              </a:tr>
            </a:tbl>
          </a:graphicData>
        </a:graphic>
      </p:graphicFrame>
    </p:spTree>
    <p:extLst>
      <p:ext uri="{BB962C8B-B14F-4D97-AF65-F5344CB8AC3E}">
        <p14:creationId xmlns:p14="http://schemas.microsoft.com/office/powerpoint/2010/main" val="28137825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20</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a:hlinkClick r:id="rId3"/>
          </p:cNvPr>
          <p:cNvPicPr preferRelativeResize="0"/>
          <p:nvPr/>
        </p:nvPicPr>
        <p:blipFill rotWithShape="1">
          <a:blip r:embed="rId4"/>
          <a:srcRect/>
          <a:stretch/>
        </p:blipFill>
        <p:spPr>
          <a:xfrm>
            <a:off x="2512231" y="418773"/>
            <a:ext cx="3478250" cy="4180187"/>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378017" y="1989764"/>
            <a:ext cx="945918" cy="1038203"/>
          </a:xfrm>
          <a:prstGeom prst="rect">
            <a:avLst/>
          </a:prstGeom>
          <a:noFill/>
          <a:ln>
            <a:noFill/>
          </a:ln>
        </p:spPr>
      </p:pic>
      <p:sp>
        <p:nvSpPr>
          <p:cNvPr id="2" name="Action Button: Sound 1">
            <a:hlinkClick r:id="rId3"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6"/>
          <a:srcRect/>
          <a:stretch/>
        </p:blipFill>
        <p:spPr>
          <a:xfrm>
            <a:off x="7378017" y="41877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spTree>
    <p:extLst>
      <p:ext uri="{BB962C8B-B14F-4D97-AF65-F5344CB8AC3E}">
        <p14:creationId xmlns:p14="http://schemas.microsoft.com/office/powerpoint/2010/main" val="847119774"/>
      </p:ext>
    </p:extLst>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xfrm>
            <a:off x="1564093"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I’ll Walk with You</a:t>
            </a:r>
            <a:endParaRPr dirty="0"/>
          </a:p>
          <a:p>
            <a:pPr marL="0" lvl="0" indent="0" algn="l" rtl="0">
              <a:lnSpc>
                <a:spcPct val="100000"/>
              </a:lnSpc>
              <a:spcBef>
                <a:spcPts val="0"/>
              </a:spcBef>
              <a:spcAft>
                <a:spcPts val="0"/>
              </a:spcAft>
              <a:buSzPts val="3600"/>
              <a:buNone/>
            </a:pPr>
            <a:endParaRPr dirty="0"/>
          </a:p>
        </p:txBody>
      </p:sp>
      <p:sp>
        <p:nvSpPr>
          <p:cNvPr id="186" name="Google Shape;186;g7373cc9f06_0_609"/>
          <p:cNvSpPr txBox="1">
            <a:spLocks noGrp="1"/>
          </p:cNvSpPr>
          <p:nvPr>
            <p:ph type="body" idx="1"/>
          </p:nvPr>
        </p:nvSpPr>
        <p:spPr>
          <a:xfrm>
            <a:off x="1572407" y="1112108"/>
            <a:ext cx="7666500" cy="352049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000"/>
              <a:buNone/>
            </a:pPr>
            <a:r>
              <a:rPr lang="en-US" sz="2000" dirty="0"/>
              <a:t>If you don’t walk as most people do,</a:t>
            </a:r>
          </a:p>
          <a:p>
            <a:pPr marL="0" lvl="0" indent="0" algn="l" rtl="0">
              <a:lnSpc>
                <a:spcPct val="100000"/>
              </a:lnSpc>
              <a:spcBef>
                <a:spcPts val="600"/>
              </a:spcBef>
              <a:spcAft>
                <a:spcPts val="0"/>
              </a:spcAft>
              <a:buSzPts val="2000"/>
              <a:buNone/>
            </a:pPr>
            <a:r>
              <a:rPr lang="en-US" sz="2000" dirty="0"/>
              <a:t>Some people walk away from you, </a:t>
            </a:r>
          </a:p>
          <a:p>
            <a:pPr marL="0" lvl="0" indent="0" algn="l" rtl="0">
              <a:lnSpc>
                <a:spcPct val="100000"/>
              </a:lnSpc>
              <a:spcBef>
                <a:spcPts val="600"/>
              </a:spcBef>
              <a:spcAft>
                <a:spcPts val="0"/>
              </a:spcAft>
              <a:buSzPts val="2000"/>
              <a:buNone/>
            </a:pPr>
            <a:r>
              <a:rPr lang="en-US" sz="2000" dirty="0"/>
              <a:t>But I won’t! I won’t!</a:t>
            </a:r>
          </a:p>
          <a:p>
            <a:pPr marL="0" lvl="0" indent="0" algn="l" rtl="0">
              <a:lnSpc>
                <a:spcPct val="100000"/>
              </a:lnSpc>
              <a:spcBef>
                <a:spcPts val="600"/>
              </a:spcBef>
              <a:spcAft>
                <a:spcPts val="0"/>
              </a:spcAft>
              <a:buSzPts val="2000"/>
              <a:buNone/>
            </a:pPr>
            <a:r>
              <a:rPr lang="en-US" sz="2000" dirty="0"/>
              <a:t>If you don’t talk as most people do, </a:t>
            </a:r>
          </a:p>
          <a:p>
            <a:pPr marL="0" lvl="0" indent="0" algn="l" rtl="0">
              <a:lnSpc>
                <a:spcPct val="100000"/>
              </a:lnSpc>
              <a:spcBef>
                <a:spcPts val="600"/>
              </a:spcBef>
              <a:spcAft>
                <a:spcPts val="0"/>
              </a:spcAft>
              <a:buSzPts val="2000"/>
              <a:buNone/>
            </a:pPr>
            <a:r>
              <a:rPr lang="en-US" sz="2000" dirty="0"/>
              <a:t>Some people talk and laugh at you,</a:t>
            </a:r>
          </a:p>
          <a:p>
            <a:pPr marL="0" lvl="0" indent="0" algn="l" rtl="0">
              <a:lnSpc>
                <a:spcPct val="100000"/>
              </a:lnSpc>
              <a:spcBef>
                <a:spcPts val="600"/>
              </a:spcBef>
              <a:spcAft>
                <a:spcPts val="0"/>
              </a:spcAft>
              <a:buSzPts val="2000"/>
              <a:buNone/>
            </a:pPr>
            <a:r>
              <a:rPr lang="en-US" sz="2000" dirty="0"/>
              <a:t>But I won’t! I won’t!</a:t>
            </a:r>
          </a:p>
          <a:p>
            <a:pPr marL="0" lvl="0" indent="0" algn="l" rtl="0">
              <a:lnSpc>
                <a:spcPct val="100000"/>
              </a:lnSpc>
              <a:spcBef>
                <a:spcPts val="600"/>
              </a:spcBef>
              <a:spcAft>
                <a:spcPts val="0"/>
              </a:spcAft>
              <a:buSzPts val="2000"/>
              <a:buNone/>
            </a:pPr>
            <a:r>
              <a:rPr lang="en-US" sz="2000" dirty="0"/>
              <a:t>I’ll walk with you. </a:t>
            </a:r>
          </a:p>
          <a:p>
            <a:pPr marL="0" lvl="0" indent="0" algn="l" rtl="0">
              <a:lnSpc>
                <a:spcPct val="100000"/>
              </a:lnSpc>
              <a:spcBef>
                <a:spcPts val="600"/>
              </a:spcBef>
              <a:spcAft>
                <a:spcPts val="0"/>
              </a:spcAft>
              <a:buSzPts val="2000"/>
              <a:buNone/>
            </a:pPr>
            <a:r>
              <a:rPr lang="en-US" sz="2000" dirty="0"/>
              <a:t>I’ll talk with you. </a:t>
            </a:r>
          </a:p>
          <a:p>
            <a:pPr marL="0" lvl="0" indent="0" algn="l" rtl="0">
              <a:lnSpc>
                <a:spcPct val="100000"/>
              </a:lnSpc>
              <a:spcBef>
                <a:spcPts val="600"/>
              </a:spcBef>
              <a:spcAft>
                <a:spcPts val="0"/>
              </a:spcAft>
              <a:buSzPts val="2000"/>
              <a:buNone/>
            </a:pPr>
            <a:r>
              <a:rPr lang="en-US" sz="2000" dirty="0"/>
              <a:t>That’s how I’ll show my love for you</a:t>
            </a:r>
          </a:p>
        </p:txBody>
      </p:sp>
      <p:sp>
        <p:nvSpPr>
          <p:cNvPr id="187" name="Google Shape;187;g7373cc9f06_0_60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21</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627315" y="2121406"/>
            <a:ext cx="945918" cy="1038203"/>
          </a:xfrm>
          <a:prstGeom prst="rect">
            <a:avLst/>
          </a:prstGeom>
          <a:noFill/>
          <a:ln>
            <a:noFill/>
          </a:ln>
        </p:spPr>
      </p:pic>
      <p:sp>
        <p:nvSpPr>
          <p:cNvPr id="7" name="Action Button: Sound 6">
            <a:hlinkClick r:id="rId4" highlightClick="1"/>
            <a:extLst>
              <a:ext uri="{FF2B5EF4-FFF2-40B4-BE49-F238E27FC236}">
                <a16:creationId xmlns:a16="http://schemas.microsoft.com/office/drawing/2014/main" id="{62A054F4-8C1B-42D6-9EEF-47324C2875E0}"/>
              </a:ext>
            </a:extLst>
          </p:cNvPr>
          <p:cNvSpPr/>
          <p:nvPr/>
        </p:nvSpPr>
        <p:spPr>
          <a:xfrm>
            <a:off x="7766988"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8" name="Picture 7">
            <a:extLst>
              <a:ext uri="{FF2B5EF4-FFF2-40B4-BE49-F238E27FC236}">
                <a16:creationId xmlns:a16="http://schemas.microsoft.com/office/drawing/2014/main" id="{FB0F4625-0A96-42E1-BC88-0A9865D3A002}"/>
              </a:ext>
            </a:extLst>
          </p:cNvPr>
          <p:cNvPicPr>
            <a:picLocks noChangeAspect="1"/>
          </p:cNvPicPr>
          <p:nvPr/>
        </p:nvPicPr>
        <p:blipFill>
          <a:blip r:embed="rId5"/>
          <a:srcRect/>
          <a:stretch/>
        </p:blipFill>
        <p:spPr>
          <a:xfrm>
            <a:off x="7561431" y="418773"/>
            <a:ext cx="1077686" cy="1049694"/>
          </a:xfrm>
          <a:prstGeom prst="rect">
            <a:avLst/>
          </a:prstGeom>
        </p:spPr>
      </p:pic>
      <p:sp>
        <p:nvSpPr>
          <p:cNvPr id="9" name="Google Shape;184;g82d376985f_0_37">
            <a:extLst>
              <a:ext uri="{FF2B5EF4-FFF2-40B4-BE49-F238E27FC236}">
                <a16:creationId xmlns:a16="http://schemas.microsoft.com/office/drawing/2014/main" id="{2BB24650-9028-4715-89D2-E687A4B4CFF9}"/>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spTree>
    <p:extLst>
      <p:ext uri="{BB962C8B-B14F-4D97-AF65-F5344CB8AC3E}">
        <p14:creationId xmlns:p14="http://schemas.microsoft.com/office/powerpoint/2010/main" val="3604664822"/>
      </p:ext>
    </p:ext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22</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a:hlinkClick r:id="rId3"/>
          </p:cNvPr>
          <p:cNvPicPr preferRelativeResize="0"/>
          <p:nvPr/>
        </p:nvPicPr>
        <p:blipFill rotWithShape="1">
          <a:blip r:embed="rId4"/>
          <a:srcRect/>
          <a:stretch/>
        </p:blipFill>
        <p:spPr>
          <a:xfrm>
            <a:off x="2690081" y="418773"/>
            <a:ext cx="3122549" cy="4180187"/>
          </a:xfrm>
          <a:prstGeom prst="rect">
            <a:avLst/>
          </a:prstGeom>
          <a:noFill/>
          <a:ln>
            <a:noFill/>
          </a:ln>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5"/>
          <a:srcRect/>
          <a:stretch/>
        </p:blipFill>
        <p:spPr>
          <a:xfrm>
            <a:off x="7378017" y="41877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spTree>
    <p:extLst>
      <p:ext uri="{BB962C8B-B14F-4D97-AF65-F5344CB8AC3E}">
        <p14:creationId xmlns:p14="http://schemas.microsoft.com/office/powerpoint/2010/main" val="2919218360"/>
      </p:ext>
    </p:extLst>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23</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a:hlinkClick r:id="rId3"/>
          </p:cNvPr>
          <p:cNvPicPr preferRelativeResize="0"/>
          <p:nvPr/>
        </p:nvPicPr>
        <p:blipFill rotWithShape="1">
          <a:blip r:embed="rId4"/>
          <a:srcRect/>
          <a:stretch/>
        </p:blipFill>
        <p:spPr>
          <a:xfrm>
            <a:off x="2519099" y="418773"/>
            <a:ext cx="3464513" cy="4180187"/>
          </a:xfrm>
          <a:prstGeom prst="rect">
            <a:avLst/>
          </a:prstGeom>
          <a:noFill/>
          <a:ln>
            <a:noFill/>
          </a:ln>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5"/>
          <a:srcRect/>
          <a:stretch/>
        </p:blipFill>
        <p:spPr>
          <a:xfrm>
            <a:off x="7378017" y="41877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spTree>
    <p:extLst>
      <p:ext uri="{BB962C8B-B14F-4D97-AF65-F5344CB8AC3E}">
        <p14:creationId xmlns:p14="http://schemas.microsoft.com/office/powerpoint/2010/main" val="820744879"/>
      </p:ext>
    </p:extLst>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800" dirty="0"/>
              <a:t>Universal Declaration on Human Rights</a:t>
            </a:r>
            <a:br>
              <a:rPr lang="en-US" sz="2800" dirty="0"/>
            </a:br>
            <a:r>
              <a:rPr lang="en-US" dirty="0"/>
              <a:t>Article 16</a:t>
            </a:r>
            <a:endParaRPr sz="28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226229" y="1506120"/>
            <a:ext cx="4356670" cy="3372740"/>
          </a:xfrm>
        </p:spPr>
        <p:txBody>
          <a:bodyPr anchor="ctr">
            <a:normAutofit/>
          </a:bodyPr>
          <a:lstStyle/>
          <a:p>
            <a:pPr marL="114300" indent="0">
              <a:buNone/>
            </a:pPr>
            <a:r>
              <a:rPr lang="en-US" sz="2000" b="0" dirty="0"/>
              <a:t>You have the right to marry and start a family. Nobody should force you to marry.  </a:t>
            </a:r>
          </a:p>
          <a:p>
            <a:pPr marL="114300" indent="0">
              <a:buNone/>
            </a:pPr>
            <a:endParaRPr lang="en-US" sz="2000" b="0" dirty="0"/>
          </a:p>
          <a:p>
            <a:pPr marL="114300" indent="0">
              <a:buNone/>
            </a:pPr>
            <a:r>
              <a:rPr lang="en-US" sz="2000" dirty="0"/>
              <a:t>The family is the fundamental unit of society, and government should protect it.</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24</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2C98397A-B9DC-44D6-A160-68E2E3A9F690}"/>
              </a:ext>
            </a:extLst>
          </p:cNvPr>
          <p:cNvPicPr>
            <a:picLocks noChangeAspect="1"/>
          </p:cNvPicPr>
          <p:nvPr/>
        </p:nvPicPr>
        <p:blipFill>
          <a:blip r:embed="rId3"/>
          <a:srcRect/>
          <a:stretch/>
        </p:blipFill>
        <p:spPr>
          <a:xfrm>
            <a:off x="7804644" y="192527"/>
            <a:ext cx="1077686" cy="1049694"/>
          </a:xfrm>
          <a:prstGeom prst="rect">
            <a:avLst/>
          </a:prstGeom>
        </p:spPr>
      </p:pic>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4"/>
          <a:srcRect/>
          <a:stretch/>
        </p:blipFill>
        <p:spPr>
          <a:xfrm>
            <a:off x="6468757" y="2281342"/>
            <a:ext cx="1440965" cy="1467165"/>
          </a:xfrm>
          <a:prstGeom prst="rect">
            <a:avLst/>
          </a:prstGeom>
          <a:ln>
            <a:noFill/>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0237038B-562C-46EB-A949-73A1D22F5DD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a:ln>
                  <a:noFill/>
                </a:ln>
                <a:solidFill>
                  <a:srgbClr val="0B4860"/>
                </a:solidFill>
                <a:effectLst/>
                <a:uLnTx/>
                <a:uFillTx/>
                <a:latin typeface="Arial"/>
                <a:cs typeface="Arial"/>
                <a:sym typeface="Arial"/>
              </a:rPr>
              <a:t>Resources</a:t>
            </a:r>
            <a:endParaRPr kumimoji="0" lang="en-US" sz="3600" b="1" i="0" u="none" strike="noStrike" kern="0" cap="none" spc="0" normalizeH="0" baseline="0" noProof="0" dirty="0">
              <a:ln>
                <a:noFill/>
              </a:ln>
              <a:solidFill>
                <a:srgbClr val="0B4860"/>
              </a:solidFill>
              <a:effectLst/>
              <a:uLnTx/>
              <a:uFillTx/>
              <a:latin typeface="Arial"/>
              <a:cs typeface="Arial"/>
              <a:sym typeface="Arial"/>
            </a:endParaRPr>
          </a:p>
        </p:txBody>
      </p:sp>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800" dirty="0"/>
              <a:t>Convention on the Rights of the Child</a:t>
            </a:r>
            <a:br>
              <a:rPr lang="en-US" sz="2800" dirty="0"/>
            </a:br>
            <a:r>
              <a:rPr lang="en-US" dirty="0"/>
              <a:t>Article 9</a:t>
            </a:r>
            <a:endParaRPr sz="28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226229" y="1506120"/>
            <a:ext cx="4356670" cy="3372740"/>
          </a:xfrm>
        </p:spPr>
        <p:txBody>
          <a:bodyPr anchor="ctr">
            <a:normAutofit/>
          </a:bodyPr>
          <a:lstStyle/>
          <a:p>
            <a:pPr marL="114300" indent="0">
              <a:buNone/>
            </a:pPr>
            <a:r>
              <a:rPr lang="en-US" sz="2000" b="0" dirty="0"/>
              <a:t>You have the right to be brought up by your parents unless it is not safe or not possible.</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25</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2C98397A-B9DC-44D6-A160-68E2E3A9F690}"/>
              </a:ext>
            </a:extLst>
          </p:cNvPr>
          <p:cNvPicPr>
            <a:picLocks noChangeAspect="1"/>
          </p:cNvPicPr>
          <p:nvPr/>
        </p:nvPicPr>
        <p:blipFill>
          <a:blip r:embed="rId3"/>
          <a:srcRect/>
          <a:stretch/>
        </p:blipFill>
        <p:spPr>
          <a:xfrm>
            <a:off x="7804644" y="192527"/>
            <a:ext cx="1077686" cy="1049694"/>
          </a:xfrm>
          <a:prstGeom prst="rect">
            <a:avLst/>
          </a:prstGeom>
        </p:spPr>
      </p:pic>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4"/>
          <a:srcRect/>
          <a:stretch/>
        </p:blipFill>
        <p:spPr>
          <a:xfrm>
            <a:off x="6468757" y="2365438"/>
            <a:ext cx="1440965" cy="1298972"/>
          </a:xfrm>
          <a:prstGeom prst="rect">
            <a:avLst/>
          </a:prstGeom>
          <a:ln>
            <a:noFill/>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0237038B-562C-46EB-A949-73A1D22F5DD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a:ln>
                  <a:noFill/>
                </a:ln>
                <a:solidFill>
                  <a:srgbClr val="0B4860"/>
                </a:solidFill>
                <a:effectLst/>
                <a:uLnTx/>
                <a:uFillTx/>
                <a:latin typeface="Arial"/>
                <a:cs typeface="Arial"/>
                <a:sym typeface="Arial"/>
              </a:rPr>
              <a:t>Resources</a:t>
            </a:r>
            <a:endParaRPr kumimoji="0" lang="en-US" sz="3600" b="1" i="0" u="none" strike="noStrike" kern="0" cap="none" spc="0" normalizeH="0" baseline="0" noProof="0" dirty="0">
              <a:ln>
                <a:noFill/>
              </a:ln>
              <a:solidFill>
                <a:srgbClr val="0B4860"/>
              </a:solidFill>
              <a:effectLst/>
              <a:uLnTx/>
              <a:uFillTx/>
              <a:latin typeface="Arial"/>
              <a:cs typeface="Arial"/>
              <a:sym typeface="Arial"/>
            </a:endParaRPr>
          </a:p>
        </p:txBody>
      </p:sp>
    </p:spTree>
    <p:extLst>
      <p:ext uri="{BB962C8B-B14F-4D97-AF65-F5344CB8AC3E}">
        <p14:creationId xmlns:p14="http://schemas.microsoft.com/office/powerpoint/2010/main" val="319030454"/>
      </p:ext>
    </p:extLst>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800" dirty="0"/>
              <a:t>Convention on the Rights of the Child</a:t>
            </a:r>
            <a:br>
              <a:rPr lang="en-US" sz="2800" dirty="0"/>
            </a:br>
            <a:r>
              <a:rPr lang="en-US" dirty="0"/>
              <a:t>Article 20</a:t>
            </a:r>
            <a:endParaRPr sz="28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226229" y="1506120"/>
            <a:ext cx="4356670" cy="3372740"/>
          </a:xfrm>
        </p:spPr>
        <p:txBody>
          <a:bodyPr anchor="ctr">
            <a:normAutofit/>
          </a:bodyPr>
          <a:lstStyle/>
          <a:p>
            <a:pPr marL="114300" indent="0">
              <a:buNone/>
            </a:pPr>
            <a:r>
              <a:rPr lang="en-US" sz="2000" b="0" dirty="0"/>
              <a:t>You have the right to special protection and help if you can’t live with your parents.</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2C98397A-B9DC-44D6-A160-68E2E3A9F690}"/>
              </a:ext>
            </a:extLst>
          </p:cNvPr>
          <p:cNvPicPr>
            <a:picLocks noChangeAspect="1"/>
          </p:cNvPicPr>
          <p:nvPr/>
        </p:nvPicPr>
        <p:blipFill>
          <a:blip r:embed="rId3"/>
          <a:srcRect/>
          <a:stretch/>
        </p:blipFill>
        <p:spPr>
          <a:xfrm>
            <a:off x="7804644" y="192527"/>
            <a:ext cx="1077686" cy="1049694"/>
          </a:xfrm>
          <a:prstGeom prst="rect">
            <a:avLst/>
          </a:prstGeom>
        </p:spPr>
      </p:pic>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4"/>
          <a:srcRect/>
          <a:stretch/>
        </p:blipFill>
        <p:spPr>
          <a:xfrm>
            <a:off x="6468757" y="2365438"/>
            <a:ext cx="1440965" cy="1298972"/>
          </a:xfrm>
          <a:prstGeom prst="rect">
            <a:avLst/>
          </a:prstGeom>
          <a:ln>
            <a:noFill/>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0237038B-562C-46EB-A949-73A1D22F5DD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a:ln>
                  <a:noFill/>
                </a:ln>
                <a:solidFill>
                  <a:srgbClr val="0B4860"/>
                </a:solidFill>
                <a:effectLst/>
                <a:uLnTx/>
                <a:uFillTx/>
                <a:latin typeface="Arial"/>
                <a:cs typeface="Arial"/>
                <a:sym typeface="Arial"/>
              </a:rPr>
              <a:t>Resources</a:t>
            </a:r>
            <a:endParaRPr kumimoji="0" lang="en-US" sz="3600" b="1" i="0" u="none" strike="noStrike" kern="0" cap="none" spc="0" normalizeH="0" baseline="0" noProof="0" dirty="0">
              <a:ln>
                <a:noFill/>
              </a:ln>
              <a:solidFill>
                <a:srgbClr val="0B4860"/>
              </a:solidFill>
              <a:effectLst/>
              <a:uLnTx/>
              <a:uFillTx/>
              <a:latin typeface="Arial"/>
              <a:cs typeface="Arial"/>
              <a:sym typeface="Arial"/>
            </a:endParaRPr>
          </a:p>
        </p:txBody>
      </p:sp>
    </p:spTree>
    <p:extLst>
      <p:ext uri="{BB962C8B-B14F-4D97-AF65-F5344CB8AC3E}">
        <p14:creationId xmlns:p14="http://schemas.microsoft.com/office/powerpoint/2010/main" val="1017864275"/>
      </p:ext>
    </p:extLst>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94"/>
        <p:cNvGrpSpPr/>
        <p:nvPr/>
      </p:nvGrpSpPr>
      <p:grpSpPr>
        <a:xfrm>
          <a:off x="0" y="0"/>
          <a:ext cx="0" cy="0"/>
          <a:chOff x="0" y="0"/>
          <a:chExt cx="0" cy="0"/>
        </a:xfrm>
      </p:grpSpPr>
      <p:sp>
        <p:nvSpPr>
          <p:cNvPr id="95" name="Google Shape;95;g737430feea_0_1"/>
          <p:cNvSpPr txBox="1">
            <a:spLocks noGrp="1"/>
          </p:cNvSpPr>
          <p:nvPr>
            <p:ph type="ctrTitle"/>
          </p:nvPr>
        </p:nvSpPr>
        <p:spPr>
          <a:xfrm>
            <a:off x="5677000" y="1197676"/>
            <a:ext cx="3339300" cy="25272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4800"/>
              <a:buFont typeface="Arial"/>
              <a:buNone/>
            </a:pPr>
            <a:r>
              <a:rPr lang="en-US" dirty="0">
                <a:solidFill>
                  <a:srgbClr val="FF7A2E"/>
                </a:solidFill>
              </a:rPr>
              <a:t>Love at Home</a:t>
            </a:r>
            <a:br>
              <a:rPr lang="en-US" sz="4400" dirty="0">
                <a:solidFill>
                  <a:srgbClr val="FF7A2E"/>
                </a:solidFill>
              </a:rPr>
            </a:br>
            <a:r>
              <a:rPr lang="en-US" sz="1200" dirty="0"/>
              <a:t>1</a:t>
            </a:r>
            <a:br>
              <a:rPr lang="en-US" sz="2800" dirty="0">
                <a:solidFill>
                  <a:srgbClr val="FF7A2E"/>
                </a:solidFill>
              </a:rPr>
            </a:br>
            <a:r>
              <a:rPr lang="en-US" sz="2800" dirty="0">
                <a:solidFill>
                  <a:srgbClr val="FF7A2E"/>
                </a:solidFill>
              </a:rPr>
              <a:t>Lesson 5A</a:t>
            </a:r>
            <a:endParaRPr sz="4400" dirty="0">
              <a:solidFill>
                <a:srgbClr val="FF7A2E"/>
              </a:solidFill>
            </a:endParaRPr>
          </a:p>
        </p:txBody>
      </p:sp>
      <p:pic>
        <p:nvPicPr>
          <p:cNvPr id="96" name="Google Shape;96;g737430feea_0_1" descr="Logo for the Geneva Office for Human Rights Education (3 brown dots over a v with the letters GO-HRE on a white circle)"/>
          <p:cNvPicPr preferRelativeResize="0"/>
          <p:nvPr/>
        </p:nvPicPr>
        <p:blipFill rotWithShape="1">
          <a:blip r:embed="rId3">
            <a:alphaModFix/>
          </a:blip>
          <a:srcRect/>
          <a:stretch/>
        </p:blipFill>
        <p:spPr>
          <a:xfrm>
            <a:off x="8142067" y="69273"/>
            <a:ext cx="914400" cy="914400"/>
          </a:xfrm>
          <a:prstGeom prst="rect">
            <a:avLst/>
          </a:prstGeom>
          <a:noFill/>
          <a:ln>
            <a:noFill/>
          </a:ln>
        </p:spPr>
      </p:pic>
      <p:sp>
        <p:nvSpPr>
          <p:cNvPr id="97" name="Google Shape;97;g737430feea_0_1"/>
          <p:cNvSpPr txBox="1">
            <a:spLocks noGrp="1"/>
          </p:cNvSpPr>
          <p:nvPr>
            <p:ph type="ctrTitle"/>
          </p:nvPr>
        </p:nvSpPr>
        <p:spPr>
          <a:xfrm>
            <a:off x="61525" y="4412125"/>
            <a:ext cx="8994900" cy="615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US" sz="2400">
                <a:solidFill>
                  <a:srgbClr val="FFCC00"/>
                </a:solidFill>
              </a:rPr>
              <a:t>Geneva Office of Human Rights Education</a:t>
            </a:r>
            <a:endParaRPr sz="2400">
              <a:solidFill>
                <a:srgbClr val="FFCC00"/>
              </a:solidFill>
            </a:endParaRPr>
          </a:p>
        </p:txBody>
      </p:sp>
      <p:sp>
        <p:nvSpPr>
          <p:cNvPr id="98" name="Google Shape;98;g737430feea_0_1"/>
          <p:cNvSpPr txBox="1">
            <a:spLocks noGrp="1"/>
          </p:cNvSpPr>
          <p:nvPr>
            <p:ph type="ctrTitle"/>
          </p:nvPr>
        </p:nvSpPr>
        <p:spPr>
          <a:xfrm>
            <a:off x="342900" y="218825"/>
            <a:ext cx="1336500" cy="615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US" sz="2400">
                <a:solidFill>
                  <a:srgbClr val="FFCC00"/>
                </a:solidFill>
              </a:rPr>
              <a:t>Colega</a:t>
            </a:r>
            <a:endParaRPr sz="2400">
              <a:solidFill>
                <a:srgbClr val="FFCC00"/>
              </a:solidFill>
            </a:endParaRPr>
          </a:p>
        </p:txBody>
      </p:sp>
      <p:pic>
        <p:nvPicPr>
          <p:cNvPr id="99" name="Google Shape;99;g737430feea_0_1"/>
          <p:cNvPicPr preferRelativeResize="0"/>
          <p:nvPr/>
        </p:nvPicPr>
        <p:blipFill rotWithShape="1">
          <a:blip r:embed="rId4">
            <a:alphaModFix/>
          </a:blip>
          <a:srcRect l="4835" t="2960" r="4386" b="5138"/>
          <a:stretch/>
        </p:blipFill>
        <p:spPr>
          <a:xfrm>
            <a:off x="412173" y="1089676"/>
            <a:ext cx="4876800" cy="2743200"/>
          </a:xfrm>
          <a:custGeom>
            <a:avLst/>
            <a:gdLst>
              <a:gd name="connsiteX0" fmla="*/ 0 w 4876800"/>
              <a:gd name="connsiteY0" fmla="*/ 0 h 2743200"/>
              <a:gd name="connsiteX1" fmla="*/ 541867 w 4876800"/>
              <a:gd name="connsiteY1" fmla="*/ 0 h 2743200"/>
              <a:gd name="connsiteX2" fmla="*/ 986197 w 4876800"/>
              <a:gd name="connsiteY2" fmla="*/ 0 h 2743200"/>
              <a:gd name="connsiteX3" fmla="*/ 1381760 w 4876800"/>
              <a:gd name="connsiteY3" fmla="*/ 0 h 2743200"/>
              <a:gd name="connsiteX4" fmla="*/ 1826091 w 4876800"/>
              <a:gd name="connsiteY4" fmla="*/ 0 h 2743200"/>
              <a:gd name="connsiteX5" fmla="*/ 2367957 w 4876800"/>
              <a:gd name="connsiteY5" fmla="*/ 0 h 2743200"/>
              <a:gd name="connsiteX6" fmla="*/ 2861056 w 4876800"/>
              <a:gd name="connsiteY6" fmla="*/ 0 h 2743200"/>
              <a:gd name="connsiteX7" fmla="*/ 3451691 w 4876800"/>
              <a:gd name="connsiteY7" fmla="*/ 0 h 2743200"/>
              <a:gd name="connsiteX8" fmla="*/ 4042325 w 4876800"/>
              <a:gd name="connsiteY8" fmla="*/ 0 h 2743200"/>
              <a:gd name="connsiteX9" fmla="*/ 4876800 w 4876800"/>
              <a:gd name="connsiteY9" fmla="*/ 0 h 2743200"/>
              <a:gd name="connsiteX10" fmla="*/ 4876800 w 4876800"/>
              <a:gd name="connsiteY10" fmla="*/ 466344 h 2743200"/>
              <a:gd name="connsiteX11" fmla="*/ 4876800 w 4876800"/>
              <a:gd name="connsiteY11" fmla="*/ 1069848 h 2743200"/>
              <a:gd name="connsiteX12" fmla="*/ 4876800 w 4876800"/>
              <a:gd name="connsiteY12" fmla="*/ 1563624 h 2743200"/>
              <a:gd name="connsiteX13" fmla="*/ 4876800 w 4876800"/>
              <a:gd name="connsiteY13" fmla="*/ 2139696 h 2743200"/>
              <a:gd name="connsiteX14" fmla="*/ 4876800 w 4876800"/>
              <a:gd name="connsiteY14" fmla="*/ 2743200 h 2743200"/>
              <a:gd name="connsiteX15" fmla="*/ 4286165 w 4876800"/>
              <a:gd name="connsiteY15" fmla="*/ 2743200 h 2743200"/>
              <a:gd name="connsiteX16" fmla="*/ 3646763 w 4876800"/>
              <a:gd name="connsiteY16" fmla="*/ 2743200 h 2743200"/>
              <a:gd name="connsiteX17" fmla="*/ 3202432 w 4876800"/>
              <a:gd name="connsiteY17" fmla="*/ 2743200 h 2743200"/>
              <a:gd name="connsiteX18" fmla="*/ 2806869 w 4876800"/>
              <a:gd name="connsiteY18" fmla="*/ 2743200 h 2743200"/>
              <a:gd name="connsiteX19" fmla="*/ 2265003 w 4876800"/>
              <a:gd name="connsiteY19" fmla="*/ 2743200 h 2743200"/>
              <a:gd name="connsiteX20" fmla="*/ 1625600 w 4876800"/>
              <a:gd name="connsiteY20" fmla="*/ 2743200 h 2743200"/>
              <a:gd name="connsiteX21" fmla="*/ 1083733 w 4876800"/>
              <a:gd name="connsiteY21" fmla="*/ 2743200 h 2743200"/>
              <a:gd name="connsiteX22" fmla="*/ 493099 w 4876800"/>
              <a:gd name="connsiteY22" fmla="*/ 2743200 h 2743200"/>
              <a:gd name="connsiteX23" fmla="*/ 0 w 4876800"/>
              <a:gd name="connsiteY23" fmla="*/ 2743200 h 2743200"/>
              <a:gd name="connsiteX24" fmla="*/ 0 w 4876800"/>
              <a:gd name="connsiteY24" fmla="*/ 2276856 h 2743200"/>
              <a:gd name="connsiteX25" fmla="*/ 0 w 4876800"/>
              <a:gd name="connsiteY25" fmla="*/ 1810512 h 2743200"/>
              <a:gd name="connsiteX26" fmla="*/ 0 w 4876800"/>
              <a:gd name="connsiteY26" fmla="*/ 1316736 h 2743200"/>
              <a:gd name="connsiteX27" fmla="*/ 0 w 4876800"/>
              <a:gd name="connsiteY27" fmla="*/ 795528 h 2743200"/>
              <a:gd name="connsiteX28" fmla="*/ 0 w 4876800"/>
              <a:gd name="connsiteY28"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876800" h="2743200" extrusionOk="0">
                <a:moveTo>
                  <a:pt x="0" y="0"/>
                </a:moveTo>
                <a:cubicBezTo>
                  <a:pt x="134580" y="-63825"/>
                  <a:pt x="360787" y="13919"/>
                  <a:pt x="541867" y="0"/>
                </a:cubicBezTo>
                <a:cubicBezTo>
                  <a:pt x="722947" y="-13919"/>
                  <a:pt x="807123" y="45777"/>
                  <a:pt x="986197" y="0"/>
                </a:cubicBezTo>
                <a:cubicBezTo>
                  <a:pt x="1165271" y="-45777"/>
                  <a:pt x="1286367" y="42858"/>
                  <a:pt x="1381760" y="0"/>
                </a:cubicBezTo>
                <a:cubicBezTo>
                  <a:pt x="1477153" y="-42858"/>
                  <a:pt x="1621383" y="37764"/>
                  <a:pt x="1826091" y="0"/>
                </a:cubicBezTo>
                <a:cubicBezTo>
                  <a:pt x="2030799" y="-37764"/>
                  <a:pt x="2183096" y="59637"/>
                  <a:pt x="2367957" y="0"/>
                </a:cubicBezTo>
                <a:cubicBezTo>
                  <a:pt x="2552818" y="-59637"/>
                  <a:pt x="2724064" y="18110"/>
                  <a:pt x="2861056" y="0"/>
                </a:cubicBezTo>
                <a:cubicBezTo>
                  <a:pt x="2998048" y="-18110"/>
                  <a:pt x="3301035" y="55902"/>
                  <a:pt x="3451691" y="0"/>
                </a:cubicBezTo>
                <a:cubicBezTo>
                  <a:pt x="3602347" y="-55902"/>
                  <a:pt x="3904110" y="52705"/>
                  <a:pt x="4042325" y="0"/>
                </a:cubicBezTo>
                <a:cubicBezTo>
                  <a:pt x="4180540" y="-52705"/>
                  <a:pt x="4654061" y="9177"/>
                  <a:pt x="4876800" y="0"/>
                </a:cubicBezTo>
                <a:cubicBezTo>
                  <a:pt x="4915691" y="100002"/>
                  <a:pt x="4827961" y="340860"/>
                  <a:pt x="4876800" y="466344"/>
                </a:cubicBezTo>
                <a:cubicBezTo>
                  <a:pt x="4925639" y="591828"/>
                  <a:pt x="4814872" y="827256"/>
                  <a:pt x="4876800" y="1069848"/>
                </a:cubicBezTo>
                <a:cubicBezTo>
                  <a:pt x="4938728" y="1312440"/>
                  <a:pt x="4858417" y="1360987"/>
                  <a:pt x="4876800" y="1563624"/>
                </a:cubicBezTo>
                <a:cubicBezTo>
                  <a:pt x="4895183" y="1766261"/>
                  <a:pt x="4872760" y="2021390"/>
                  <a:pt x="4876800" y="2139696"/>
                </a:cubicBezTo>
                <a:cubicBezTo>
                  <a:pt x="4880840" y="2258002"/>
                  <a:pt x="4811050" y="2512305"/>
                  <a:pt x="4876800" y="2743200"/>
                </a:cubicBezTo>
                <a:cubicBezTo>
                  <a:pt x="4752909" y="2748489"/>
                  <a:pt x="4578002" y="2714954"/>
                  <a:pt x="4286165" y="2743200"/>
                </a:cubicBezTo>
                <a:cubicBezTo>
                  <a:pt x="3994329" y="2771446"/>
                  <a:pt x="3784607" y="2736265"/>
                  <a:pt x="3646763" y="2743200"/>
                </a:cubicBezTo>
                <a:cubicBezTo>
                  <a:pt x="3508919" y="2750135"/>
                  <a:pt x="3367913" y="2703563"/>
                  <a:pt x="3202432" y="2743200"/>
                </a:cubicBezTo>
                <a:cubicBezTo>
                  <a:pt x="3036951" y="2782837"/>
                  <a:pt x="2988366" y="2742192"/>
                  <a:pt x="2806869" y="2743200"/>
                </a:cubicBezTo>
                <a:cubicBezTo>
                  <a:pt x="2625372" y="2744208"/>
                  <a:pt x="2499172" y="2700362"/>
                  <a:pt x="2265003" y="2743200"/>
                </a:cubicBezTo>
                <a:cubicBezTo>
                  <a:pt x="2030834" y="2786038"/>
                  <a:pt x="1826764" y="2667812"/>
                  <a:pt x="1625600" y="2743200"/>
                </a:cubicBezTo>
                <a:cubicBezTo>
                  <a:pt x="1424436" y="2818588"/>
                  <a:pt x="1267645" y="2709275"/>
                  <a:pt x="1083733" y="2743200"/>
                </a:cubicBezTo>
                <a:cubicBezTo>
                  <a:pt x="899821" y="2777125"/>
                  <a:pt x="738276" y="2690426"/>
                  <a:pt x="493099" y="2743200"/>
                </a:cubicBezTo>
                <a:cubicBezTo>
                  <a:pt x="247922" y="2795974"/>
                  <a:pt x="185045" y="2725026"/>
                  <a:pt x="0" y="2743200"/>
                </a:cubicBezTo>
                <a:cubicBezTo>
                  <a:pt x="-36780" y="2545307"/>
                  <a:pt x="16262" y="2413722"/>
                  <a:pt x="0" y="2276856"/>
                </a:cubicBezTo>
                <a:cubicBezTo>
                  <a:pt x="-16262" y="2139990"/>
                  <a:pt x="51311" y="1959244"/>
                  <a:pt x="0" y="1810512"/>
                </a:cubicBezTo>
                <a:cubicBezTo>
                  <a:pt x="-51311" y="1661780"/>
                  <a:pt x="35394" y="1512071"/>
                  <a:pt x="0" y="1316736"/>
                </a:cubicBezTo>
                <a:cubicBezTo>
                  <a:pt x="-35394" y="1121401"/>
                  <a:pt x="26654" y="1053377"/>
                  <a:pt x="0" y="795528"/>
                </a:cubicBezTo>
                <a:cubicBezTo>
                  <a:pt x="-26654" y="537679"/>
                  <a:pt x="43818" y="165577"/>
                  <a:pt x="0" y="0"/>
                </a:cubicBezTo>
                <a:close/>
              </a:path>
            </a:pathLst>
          </a:custGeom>
          <a:noFill/>
          <a:ln w="28575">
            <a:solidFill>
              <a:srgbClr val="FF7A2E"/>
            </a:solidFill>
            <a:extLst>
              <a:ext uri="{C807C97D-BFC1-408E-A445-0C87EB9F89A2}">
                <ask:lineSketchStyleProps xmlns:ask="http://schemas.microsoft.com/office/drawing/2018/sketchyshapes" xmlns="" sd="2899798899">
                  <a:prstGeom prst="rect">
                    <a:avLst/>
                  </a:prstGeom>
                  <ask:type>
                    <ask:lineSketchScribble/>
                  </ask:type>
                </ask:lineSketchStyleProps>
              </a:ext>
            </a:extLst>
          </a:ln>
        </p:spPr>
      </p:pic>
    </p:spTree>
    <p:extLst>
      <p:ext uri="{BB962C8B-B14F-4D97-AF65-F5344CB8AC3E}">
        <p14:creationId xmlns:p14="http://schemas.microsoft.com/office/powerpoint/2010/main" val="3386618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18941"/>
            <a:ext cx="6059632" cy="754800"/>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Materials Needed</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nvGraphicFramePr>
        <p:xfrm>
          <a:off x="365760" y="1371598"/>
          <a:ext cx="8412480" cy="2926080"/>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3743268562"/>
                    </a:ext>
                  </a:extLst>
                </a:gridCol>
                <a:gridCol w="7955280">
                  <a:extLst>
                    <a:ext uri="{9D8B030D-6E8A-4147-A177-3AD203B41FA5}">
                      <a16:colId xmlns:a16="http://schemas.microsoft.com/office/drawing/2014/main" val="22100770"/>
                    </a:ext>
                  </a:extLst>
                </a:gridCol>
              </a:tblGrid>
              <a:tr h="365760">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36576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Roll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365760">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Rules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25232104"/>
                  </a:ext>
                </a:extLst>
              </a:tr>
              <a:tr h="365760">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0" dirty="0"/>
                        <a:t>Chalkboard or Flipchart and chalk or Markers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13964692"/>
                  </a:ext>
                </a:extLst>
              </a:tr>
              <a:tr h="365760">
                <a:tc>
                  <a:txBody>
                    <a:bodyPr/>
                    <a:lstStyle/>
                    <a:p>
                      <a:pPr algn="ctr"/>
                      <a:r>
                        <a:rPr lang="en-US" b="1" dirty="0">
                          <a:solidFill>
                            <a:schemeClr val="bg1"/>
                          </a:solidFill>
                          <a:effectLst>
                            <a:outerShdw blurRad="38100" dist="38100" dir="2700000" algn="tl">
                              <a:srgbClr val="000000">
                                <a:alpha val="43137"/>
                              </a:srgbClr>
                            </a:outerShdw>
                          </a:effectLst>
                        </a:rPr>
                        <a:t>5</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Facilitator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41121133"/>
                  </a:ext>
                </a:extLst>
              </a:tr>
              <a:tr h="365760">
                <a:tc>
                  <a:txBody>
                    <a:bodyPr/>
                    <a:lstStyle/>
                    <a:p>
                      <a:pPr algn="ctr"/>
                      <a:r>
                        <a:rPr lang="en-US" b="1" dirty="0">
                          <a:solidFill>
                            <a:schemeClr val="bg1"/>
                          </a:solidFill>
                          <a:effectLst>
                            <a:outerShdw blurRad="38100" dist="38100" dir="2700000" algn="tl">
                              <a:srgbClr val="000000">
                                <a:alpha val="43137"/>
                              </a:srgbClr>
                            </a:outerShdw>
                          </a:effectLst>
                        </a:rPr>
                        <a:t>6</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Document: Universal Declaration of Human Rights, UDHR 16</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533119009"/>
                  </a:ext>
                </a:extLst>
              </a:tr>
              <a:tr h="365760">
                <a:tc>
                  <a:txBody>
                    <a:bodyPr/>
                    <a:lstStyle/>
                    <a:p>
                      <a:pPr algn="ctr"/>
                      <a:r>
                        <a:rPr lang="en-US" b="1" dirty="0">
                          <a:solidFill>
                            <a:schemeClr val="bg1"/>
                          </a:solidFill>
                          <a:effectLst>
                            <a:outerShdw blurRad="38100" dist="38100" dir="2700000" algn="tl">
                              <a:srgbClr val="000000">
                                <a:alpha val="43137"/>
                              </a:srgbClr>
                            </a:outerShdw>
                          </a:effectLst>
                        </a:rPr>
                        <a:t>7</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Document: Convention on the Rights of the Child Articles 9 &amp; 20</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125591247"/>
                  </a:ext>
                </a:extLst>
              </a:tr>
              <a:tr h="365760">
                <a:tc>
                  <a:txBody>
                    <a:bodyPr/>
                    <a:lstStyle/>
                    <a:p>
                      <a:pPr algn="ctr"/>
                      <a:r>
                        <a:rPr lang="en-US" b="1" dirty="0">
                          <a:solidFill>
                            <a:schemeClr val="bg1"/>
                          </a:solidFill>
                          <a:effectLst>
                            <a:outerShdw blurRad="38100" dist="38100" dir="2700000" algn="tl">
                              <a:srgbClr val="000000">
                                <a:alpha val="43137"/>
                              </a:srgbClr>
                            </a:outerShdw>
                          </a:effectLst>
                        </a:rPr>
                        <a:t>8</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Mini-poster “The Right to a Family”</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16712941"/>
                  </a:ext>
                </a:extLst>
              </a:tr>
            </a:tbl>
          </a:graphicData>
        </a:graphic>
      </p:graphicFrame>
    </p:spTree>
    <p:extLst>
      <p:ext uri="{BB962C8B-B14F-4D97-AF65-F5344CB8AC3E}">
        <p14:creationId xmlns:p14="http://schemas.microsoft.com/office/powerpoint/2010/main" val="2900168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86"/>
        <p:cNvGrpSpPr/>
        <p:nvPr/>
      </p:nvGrpSpPr>
      <p:grpSpPr>
        <a:xfrm>
          <a:off x="0" y="0"/>
          <a:ext cx="0" cy="0"/>
          <a:chOff x="0" y="0"/>
          <a:chExt cx="0" cy="0"/>
        </a:xfrm>
      </p:grpSpPr>
      <p:pic>
        <p:nvPicPr>
          <p:cNvPr id="87" name="Google Shape;87;p2" descr="Four children jumping and raising their hands in joy"/>
          <p:cNvPicPr preferRelativeResize="0"/>
          <p:nvPr/>
        </p:nvPicPr>
        <p:blipFill rotWithShape="1">
          <a:blip r:embed="rId3">
            <a:alphaModFix/>
          </a:blip>
          <a:srcRect/>
          <a:stretch/>
        </p:blipFill>
        <p:spPr>
          <a:xfrm>
            <a:off x="453655" y="1070344"/>
            <a:ext cx="5387002" cy="2913322"/>
          </a:xfrm>
          <a:custGeom>
            <a:avLst/>
            <a:gdLst/>
            <a:ahLst/>
            <a:cxnLst/>
            <a:rect l="l" t="t" r="r" b="b"/>
            <a:pathLst>
              <a:path w="5387002" h="2913322" fill="none" extrusionOk="0">
                <a:moveTo>
                  <a:pt x="0" y="0"/>
                </a:moveTo>
                <a:cubicBezTo>
                  <a:pt x="165954" y="-2018"/>
                  <a:pt x="296387" y="521"/>
                  <a:pt x="490816" y="0"/>
                </a:cubicBezTo>
                <a:cubicBezTo>
                  <a:pt x="685245" y="-521"/>
                  <a:pt x="775479" y="17337"/>
                  <a:pt x="1035501" y="0"/>
                </a:cubicBezTo>
                <a:cubicBezTo>
                  <a:pt x="1295524" y="-17337"/>
                  <a:pt x="1284134" y="14220"/>
                  <a:pt x="1472447" y="0"/>
                </a:cubicBezTo>
                <a:cubicBezTo>
                  <a:pt x="1660760" y="-14220"/>
                  <a:pt x="1901130" y="30910"/>
                  <a:pt x="2178743" y="0"/>
                </a:cubicBezTo>
                <a:cubicBezTo>
                  <a:pt x="2456356" y="-30910"/>
                  <a:pt x="2451350" y="24776"/>
                  <a:pt x="2615689" y="0"/>
                </a:cubicBezTo>
                <a:cubicBezTo>
                  <a:pt x="2780028" y="-24776"/>
                  <a:pt x="2952105" y="37398"/>
                  <a:pt x="3052634" y="0"/>
                </a:cubicBezTo>
                <a:cubicBezTo>
                  <a:pt x="3153164" y="-37398"/>
                  <a:pt x="3450802" y="10860"/>
                  <a:pt x="3705060" y="0"/>
                </a:cubicBezTo>
                <a:cubicBezTo>
                  <a:pt x="3959318" y="-10860"/>
                  <a:pt x="4017130" y="56989"/>
                  <a:pt x="4249746" y="0"/>
                </a:cubicBezTo>
                <a:cubicBezTo>
                  <a:pt x="4482362" y="-56989"/>
                  <a:pt x="5077507" y="47300"/>
                  <a:pt x="5387002" y="0"/>
                </a:cubicBezTo>
                <a:cubicBezTo>
                  <a:pt x="5434438" y="149814"/>
                  <a:pt x="5372321" y="284275"/>
                  <a:pt x="5387002" y="524398"/>
                </a:cubicBezTo>
                <a:cubicBezTo>
                  <a:pt x="5401683" y="764521"/>
                  <a:pt x="5351431" y="899283"/>
                  <a:pt x="5387002" y="1165329"/>
                </a:cubicBezTo>
                <a:cubicBezTo>
                  <a:pt x="5422573" y="1431375"/>
                  <a:pt x="5361918" y="1580066"/>
                  <a:pt x="5387002" y="1777126"/>
                </a:cubicBezTo>
                <a:cubicBezTo>
                  <a:pt x="5412086" y="1974186"/>
                  <a:pt x="5346034" y="2112518"/>
                  <a:pt x="5387002" y="2301524"/>
                </a:cubicBezTo>
                <a:cubicBezTo>
                  <a:pt x="5427970" y="2490530"/>
                  <a:pt x="5381628" y="2666367"/>
                  <a:pt x="5387002" y="2913322"/>
                </a:cubicBezTo>
                <a:cubicBezTo>
                  <a:pt x="5066264" y="2993972"/>
                  <a:pt x="4886055" y="2905146"/>
                  <a:pt x="4680706" y="2913322"/>
                </a:cubicBezTo>
                <a:cubicBezTo>
                  <a:pt x="4475357" y="2921498"/>
                  <a:pt x="4416176" y="2896873"/>
                  <a:pt x="4243760" y="2913322"/>
                </a:cubicBezTo>
                <a:cubicBezTo>
                  <a:pt x="4071344" y="2929771"/>
                  <a:pt x="3816812" y="2842194"/>
                  <a:pt x="3537465" y="2913322"/>
                </a:cubicBezTo>
                <a:cubicBezTo>
                  <a:pt x="3258119" y="2984450"/>
                  <a:pt x="3164698" y="2837656"/>
                  <a:pt x="2885039" y="2913322"/>
                </a:cubicBezTo>
                <a:cubicBezTo>
                  <a:pt x="2605380" y="2988988"/>
                  <a:pt x="2469210" y="2884633"/>
                  <a:pt x="2286483" y="2913322"/>
                </a:cubicBezTo>
                <a:cubicBezTo>
                  <a:pt x="2103756" y="2942011"/>
                  <a:pt x="1969735" y="2887162"/>
                  <a:pt x="1741797" y="2913322"/>
                </a:cubicBezTo>
                <a:cubicBezTo>
                  <a:pt x="1513859" y="2939482"/>
                  <a:pt x="1264512" y="2883843"/>
                  <a:pt x="1143242" y="2913322"/>
                </a:cubicBezTo>
                <a:cubicBezTo>
                  <a:pt x="1021973" y="2942801"/>
                  <a:pt x="792980" y="2887591"/>
                  <a:pt x="652426" y="2913322"/>
                </a:cubicBezTo>
                <a:cubicBezTo>
                  <a:pt x="511872" y="2939053"/>
                  <a:pt x="295805" y="2840668"/>
                  <a:pt x="0" y="2913322"/>
                </a:cubicBezTo>
                <a:cubicBezTo>
                  <a:pt x="-61016" y="2614059"/>
                  <a:pt x="29564" y="2575651"/>
                  <a:pt x="0" y="2272391"/>
                </a:cubicBezTo>
                <a:cubicBezTo>
                  <a:pt x="-29564" y="1969131"/>
                  <a:pt x="28004" y="1833856"/>
                  <a:pt x="0" y="1631460"/>
                </a:cubicBezTo>
                <a:cubicBezTo>
                  <a:pt x="-28004" y="1429064"/>
                  <a:pt x="33322" y="1263348"/>
                  <a:pt x="0" y="1019663"/>
                </a:cubicBezTo>
                <a:cubicBezTo>
                  <a:pt x="-33322" y="775978"/>
                  <a:pt x="26557" y="329729"/>
                  <a:pt x="0" y="0"/>
                </a:cubicBezTo>
                <a:close/>
              </a:path>
              <a:path w="5387002" h="2913322" extrusionOk="0">
                <a:moveTo>
                  <a:pt x="0" y="0"/>
                </a:moveTo>
                <a:cubicBezTo>
                  <a:pt x="124897" y="-28902"/>
                  <a:pt x="319477" y="44194"/>
                  <a:pt x="598556" y="0"/>
                </a:cubicBezTo>
                <a:cubicBezTo>
                  <a:pt x="877635" y="-44194"/>
                  <a:pt x="1069442" y="43339"/>
                  <a:pt x="1197112" y="0"/>
                </a:cubicBezTo>
                <a:cubicBezTo>
                  <a:pt x="1324782" y="-43339"/>
                  <a:pt x="1462009" y="38128"/>
                  <a:pt x="1687927" y="0"/>
                </a:cubicBezTo>
                <a:cubicBezTo>
                  <a:pt x="1913846" y="-38128"/>
                  <a:pt x="2095475" y="32419"/>
                  <a:pt x="2394223" y="0"/>
                </a:cubicBezTo>
                <a:cubicBezTo>
                  <a:pt x="2692971" y="-32419"/>
                  <a:pt x="2837457" y="42436"/>
                  <a:pt x="3046649" y="0"/>
                </a:cubicBezTo>
                <a:cubicBezTo>
                  <a:pt x="3255841" y="-42436"/>
                  <a:pt x="3541972" y="43783"/>
                  <a:pt x="3752945" y="0"/>
                </a:cubicBezTo>
                <a:cubicBezTo>
                  <a:pt x="3963918" y="-43783"/>
                  <a:pt x="4101119" y="9454"/>
                  <a:pt x="4243760" y="0"/>
                </a:cubicBezTo>
                <a:cubicBezTo>
                  <a:pt x="4386402" y="-9454"/>
                  <a:pt x="4561230" y="13387"/>
                  <a:pt x="4680706" y="0"/>
                </a:cubicBezTo>
                <a:cubicBezTo>
                  <a:pt x="4800182" y="-13387"/>
                  <a:pt x="5244059" y="80642"/>
                  <a:pt x="5387002" y="0"/>
                </a:cubicBezTo>
                <a:cubicBezTo>
                  <a:pt x="5405962" y="149279"/>
                  <a:pt x="5329345" y="449870"/>
                  <a:pt x="5387002" y="611798"/>
                </a:cubicBezTo>
                <a:cubicBezTo>
                  <a:pt x="5444659" y="773726"/>
                  <a:pt x="5345062" y="964638"/>
                  <a:pt x="5387002" y="1252728"/>
                </a:cubicBezTo>
                <a:cubicBezTo>
                  <a:pt x="5428942" y="1540818"/>
                  <a:pt x="5361675" y="1704057"/>
                  <a:pt x="5387002" y="1893659"/>
                </a:cubicBezTo>
                <a:cubicBezTo>
                  <a:pt x="5412329" y="2083261"/>
                  <a:pt x="5354587" y="2470106"/>
                  <a:pt x="5387002" y="2913322"/>
                </a:cubicBezTo>
                <a:cubicBezTo>
                  <a:pt x="5042568" y="2948815"/>
                  <a:pt x="4947130" y="2831481"/>
                  <a:pt x="4680706" y="2913322"/>
                </a:cubicBezTo>
                <a:cubicBezTo>
                  <a:pt x="4414282" y="2995163"/>
                  <a:pt x="4416648" y="2887390"/>
                  <a:pt x="4189890" y="2913322"/>
                </a:cubicBezTo>
                <a:cubicBezTo>
                  <a:pt x="3963132" y="2939254"/>
                  <a:pt x="3918342" y="2871668"/>
                  <a:pt x="3752945" y="2913322"/>
                </a:cubicBezTo>
                <a:cubicBezTo>
                  <a:pt x="3587548" y="2954976"/>
                  <a:pt x="3424165" y="2904945"/>
                  <a:pt x="3262129" y="2913322"/>
                </a:cubicBezTo>
                <a:cubicBezTo>
                  <a:pt x="3100093" y="2921699"/>
                  <a:pt x="2895715" y="2846512"/>
                  <a:pt x="2609703" y="2913322"/>
                </a:cubicBezTo>
                <a:cubicBezTo>
                  <a:pt x="2323691" y="2980132"/>
                  <a:pt x="2350335" y="2897220"/>
                  <a:pt x="2118887" y="2913322"/>
                </a:cubicBezTo>
                <a:cubicBezTo>
                  <a:pt x="1887439" y="2929424"/>
                  <a:pt x="1816952" y="2864144"/>
                  <a:pt x="1520332" y="2913322"/>
                </a:cubicBezTo>
                <a:cubicBezTo>
                  <a:pt x="1223712" y="2962500"/>
                  <a:pt x="1096442" y="2888249"/>
                  <a:pt x="975646" y="2913322"/>
                </a:cubicBezTo>
                <a:cubicBezTo>
                  <a:pt x="854850" y="2938395"/>
                  <a:pt x="738138" y="2912257"/>
                  <a:pt x="538700" y="2913322"/>
                </a:cubicBezTo>
                <a:cubicBezTo>
                  <a:pt x="339262" y="2914387"/>
                  <a:pt x="127684" y="2892519"/>
                  <a:pt x="0" y="2913322"/>
                </a:cubicBezTo>
                <a:cubicBezTo>
                  <a:pt x="-39699" y="2726783"/>
                  <a:pt x="10097" y="2564190"/>
                  <a:pt x="0" y="2418057"/>
                </a:cubicBezTo>
                <a:cubicBezTo>
                  <a:pt x="-10097" y="2271925"/>
                  <a:pt x="71329" y="2026662"/>
                  <a:pt x="0" y="1777126"/>
                </a:cubicBezTo>
                <a:cubicBezTo>
                  <a:pt x="-71329" y="1527590"/>
                  <a:pt x="53405" y="1427504"/>
                  <a:pt x="0" y="1252728"/>
                </a:cubicBezTo>
                <a:cubicBezTo>
                  <a:pt x="-53405" y="1077952"/>
                  <a:pt x="72253" y="856860"/>
                  <a:pt x="0" y="611798"/>
                </a:cubicBezTo>
                <a:cubicBezTo>
                  <a:pt x="-72253" y="366736"/>
                  <a:pt x="28832" y="182064"/>
                  <a:pt x="0" y="0"/>
                </a:cubicBezTo>
                <a:close/>
              </a:path>
            </a:pathLst>
          </a:custGeom>
          <a:noFill/>
          <a:ln w="28575" cap="flat" cmpd="sng">
            <a:solidFill>
              <a:srgbClr val="FF7A2E"/>
            </a:solidFill>
            <a:prstDash val="solid"/>
            <a:round/>
            <a:headEnd type="none" w="sm" len="sm"/>
            <a:tailEnd type="none" w="sm" len="sm"/>
          </a:ln>
        </p:spPr>
      </p:pic>
      <p:sp>
        <p:nvSpPr>
          <p:cNvPr id="88" name="Google Shape;88;p2"/>
          <p:cNvSpPr txBox="1">
            <a:spLocks noGrp="1"/>
          </p:cNvSpPr>
          <p:nvPr>
            <p:ph type="ctrTitle"/>
          </p:nvPr>
        </p:nvSpPr>
        <p:spPr>
          <a:xfrm>
            <a:off x="5956852" y="1070344"/>
            <a:ext cx="3059557" cy="3044455"/>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dirty="0">
                <a:solidFill>
                  <a:srgbClr val="FF7A2E"/>
                </a:solidFill>
              </a:rPr>
              <a:t>Love at Home</a:t>
            </a:r>
            <a:br>
              <a:rPr lang="en-US" sz="4400" dirty="0">
                <a:solidFill>
                  <a:srgbClr val="FF7A2E"/>
                </a:solidFill>
              </a:rPr>
            </a:br>
            <a:r>
              <a:rPr lang="en-US" sz="1200" dirty="0"/>
              <a:t>1</a:t>
            </a:r>
            <a:br>
              <a:rPr lang="en-US" sz="2800" dirty="0">
                <a:solidFill>
                  <a:srgbClr val="FF7A2E"/>
                </a:solidFill>
              </a:rPr>
            </a:br>
            <a:r>
              <a:rPr lang="en-US" sz="2800" dirty="0">
                <a:solidFill>
                  <a:srgbClr val="FF7A2E"/>
                </a:solidFill>
              </a:rPr>
              <a:t>Lesson 5A</a:t>
            </a:r>
            <a:endParaRPr sz="4400" dirty="0">
              <a:solidFill>
                <a:srgbClr val="FF7A2E"/>
              </a:solidFill>
            </a:endParaRPr>
          </a:p>
        </p:txBody>
      </p:sp>
      <p:pic>
        <p:nvPicPr>
          <p:cNvPr id="89" name="Google Shape;89;p2" descr="Logo for the Geneva Office for Human Rights Education (3 brown dots over a v with the letters GO-HRE on a white circle)"/>
          <p:cNvPicPr preferRelativeResize="0"/>
          <p:nvPr/>
        </p:nvPicPr>
        <p:blipFill>
          <a:blip r:embed="rId4"/>
          <a:srcRect/>
          <a:stretch/>
        </p:blipFill>
        <p:spPr>
          <a:xfrm>
            <a:off x="8139266" y="114301"/>
            <a:ext cx="914400" cy="914400"/>
          </a:xfrm>
          <a:prstGeom prst="rect">
            <a:avLst/>
          </a:prstGeom>
          <a:noFill/>
          <a:ln>
            <a:noFill/>
          </a:ln>
        </p:spPr>
      </p:pic>
      <p:sp>
        <p:nvSpPr>
          <p:cNvPr id="5" name="Google Shape;87;g7372b59db7_0_507">
            <a:extLst>
              <a:ext uri="{FF2B5EF4-FFF2-40B4-BE49-F238E27FC236}">
                <a16:creationId xmlns:a16="http://schemas.microsoft.com/office/drawing/2014/main" id="{8BC30A44-A0E8-45C1-9D6E-1964D7CA77A3}"/>
              </a:ext>
            </a:extLst>
          </p:cNvPr>
          <p:cNvSpPr txBox="1">
            <a:spLocks/>
          </p:cNvSpPr>
          <p:nvPr/>
        </p:nvSpPr>
        <p:spPr>
          <a:xfrm>
            <a:off x="61525" y="4210493"/>
            <a:ext cx="8994900" cy="81693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4800"/>
              <a:buFont typeface="Arial"/>
              <a:buNone/>
              <a:defRPr sz="48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US" sz="2400" b="1" i="0" u="none" strike="noStrike" kern="0" cap="none" spc="0" normalizeH="0" baseline="0" noProof="0" dirty="0">
                <a:ln>
                  <a:noFill/>
                </a:ln>
                <a:solidFill>
                  <a:srgbClr val="FFCC00"/>
                </a:solidFill>
                <a:effectLst/>
                <a:uLnTx/>
                <a:uFillTx/>
                <a:latin typeface="Arial"/>
                <a:cs typeface="Arial"/>
                <a:sym typeface="Arial"/>
              </a:rPr>
              <a:t>The Right to a Family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g736de3cb62_0_444"/>
          <p:cNvSpPr txBox="1">
            <a:spLocks noGrp="1"/>
          </p:cNvSpPr>
          <p:nvPr>
            <p:ph type="title"/>
          </p:nvPr>
        </p:nvSpPr>
        <p:spPr>
          <a:xfrm>
            <a:off x="877474" y="2114559"/>
            <a:ext cx="7666500" cy="914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a:t>Welcome and Warm Up</a:t>
            </a:r>
            <a:endParaRPr/>
          </a:p>
        </p:txBody>
      </p:sp>
      <p:sp>
        <p:nvSpPr>
          <p:cNvPr id="189" name="Google Shape;189;g736de3cb62_0_444"/>
          <p:cNvSpPr txBox="1">
            <a:spLocks noGrp="1"/>
          </p:cNvSpPr>
          <p:nvPr>
            <p:ph type="body" idx="1"/>
          </p:nvPr>
        </p:nvSpPr>
        <p:spPr>
          <a:xfrm>
            <a:off x="877463" y="1524000"/>
            <a:ext cx="3657600" cy="3108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600"/>
              </a:spcBef>
              <a:spcAft>
                <a:spcPts val="0"/>
              </a:spcAft>
              <a:buSzPts val="1800"/>
              <a:buNone/>
            </a:pPr>
            <a:br>
              <a:rPr lang="en-US" sz="1572"/>
            </a:br>
            <a:endParaRPr sz="1572"/>
          </a:p>
        </p:txBody>
      </p:sp>
      <p:sp>
        <p:nvSpPr>
          <p:cNvPr id="190" name="Google Shape;190;g736de3cb62_0_44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5</a:t>
            </a:fld>
            <a:endParaRPr/>
          </a:p>
        </p:txBody>
      </p:sp>
      <p:pic>
        <p:nvPicPr>
          <p:cNvPr id="191" name="Google Shape;191;g736de3cb62_0_444" descr="Orange and yellow smiley sun the logo for welcome and warm up in the lessons"/>
          <p:cNvPicPr preferRelativeResize="0"/>
          <p:nvPr/>
        </p:nvPicPr>
        <p:blipFill rotWithShape="1">
          <a:blip r:embed="rId3">
            <a:alphaModFix/>
          </a:blip>
          <a:srcRect/>
          <a:stretch/>
        </p:blipFill>
        <p:spPr>
          <a:xfrm>
            <a:off x="7937525" y="195464"/>
            <a:ext cx="1050588" cy="1097281"/>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descr="Lyrics for Here We are Together">
            <a:hlinkClick r:id="rId3"/>
          </p:cNvPr>
          <p:cNvPicPr preferRelativeResize="0"/>
          <p:nvPr/>
        </p:nvPicPr>
        <p:blipFill rotWithShape="1">
          <a:blip r:embed="rId4">
            <a:alphaModFix/>
          </a:blip>
          <a:srcRect b="15812"/>
          <a:stretch/>
        </p:blipFill>
        <p:spPr>
          <a:xfrm>
            <a:off x="1600497" y="316136"/>
            <a:ext cx="5350810" cy="4377162"/>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517690" y="194086"/>
            <a:ext cx="945918" cy="1038203"/>
          </a:xfrm>
          <a:prstGeom prst="rect">
            <a:avLst/>
          </a:prstGeom>
          <a:noFill/>
          <a:ln>
            <a:noFill/>
          </a:ln>
        </p:spPr>
      </p:pic>
      <p:sp>
        <p:nvSpPr>
          <p:cNvPr id="2" name="Action Button: Sound 1">
            <a:hlinkClick r:id="rId3"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Here We Are Together</a:t>
            </a:r>
            <a:endParaRPr/>
          </a:p>
          <a:p>
            <a:pPr marL="0" lvl="0" indent="0" algn="l" rtl="0">
              <a:lnSpc>
                <a:spcPct val="100000"/>
              </a:lnSpc>
              <a:spcBef>
                <a:spcPts val="0"/>
              </a:spcBef>
              <a:spcAft>
                <a:spcPts val="0"/>
              </a:spcAft>
              <a:buSzPts val="3600"/>
              <a:buNone/>
            </a:pPr>
            <a:endParaRPr/>
          </a:p>
        </p:txBody>
      </p:sp>
      <p:sp>
        <p:nvSpPr>
          <p:cNvPr id="186" name="Google Shape;186;g7373cc9f06_0_609"/>
          <p:cNvSpPr txBox="1">
            <a:spLocks noGrp="1"/>
          </p:cNvSpPr>
          <p:nvPr>
            <p:ph type="body" idx="1"/>
          </p:nvPr>
        </p:nvSpPr>
        <p:spPr>
          <a:xfrm>
            <a:off x="877463" y="1112108"/>
            <a:ext cx="7666500" cy="352049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000"/>
              <a:buNone/>
            </a:pPr>
            <a:r>
              <a:rPr lang="en-US" dirty="0"/>
              <a:t>All</a:t>
            </a:r>
            <a:r>
              <a:rPr lang="en-US" b="0" dirty="0"/>
              <a:t> </a:t>
            </a:r>
          </a:p>
          <a:p>
            <a:pPr marL="457200" lvl="1" indent="0">
              <a:spcBef>
                <a:spcPts val="600"/>
              </a:spcBef>
              <a:buNone/>
            </a:pPr>
            <a:r>
              <a:rPr lang="en-US" b="0" dirty="0"/>
              <a:t>Here we are together, together, together,</a:t>
            </a:r>
            <a:endParaRPr b="0" dirty="0"/>
          </a:p>
          <a:p>
            <a:pPr marL="457200" lvl="1" indent="0">
              <a:spcBef>
                <a:spcPts val="600"/>
              </a:spcBef>
              <a:buNone/>
            </a:pPr>
            <a:r>
              <a:rPr lang="en-US" b="0" dirty="0"/>
              <a:t>Here we are together, with our happy face.</a:t>
            </a:r>
            <a:endParaRPr b="0" dirty="0"/>
          </a:p>
          <a:p>
            <a:pPr marL="0" lvl="0" indent="0" algn="l" rtl="0">
              <a:lnSpc>
                <a:spcPct val="100000"/>
              </a:lnSpc>
              <a:spcBef>
                <a:spcPts val="600"/>
              </a:spcBef>
              <a:spcAft>
                <a:spcPts val="0"/>
              </a:spcAft>
              <a:buSzPts val="2000"/>
              <a:buNone/>
            </a:pPr>
            <a:r>
              <a:rPr lang="en-US" dirty="0"/>
              <a:t>Teacher</a:t>
            </a:r>
            <a:endParaRPr lang="en-US" b="0" dirty="0"/>
          </a:p>
          <a:p>
            <a:pPr marL="457200" lvl="1" indent="0">
              <a:spcBef>
                <a:spcPts val="600"/>
              </a:spcBef>
              <a:buNone/>
            </a:pPr>
            <a:r>
              <a:rPr lang="en-US" b="0" dirty="0"/>
              <a:t>There’s _________ and _________ and _________ and _________!</a:t>
            </a:r>
            <a:endParaRPr b="0" dirty="0"/>
          </a:p>
          <a:p>
            <a:pPr marL="0" lvl="0" indent="0" algn="l" rtl="0">
              <a:lnSpc>
                <a:spcPct val="100000"/>
              </a:lnSpc>
              <a:spcBef>
                <a:spcPts val="600"/>
              </a:spcBef>
              <a:spcAft>
                <a:spcPts val="0"/>
              </a:spcAft>
              <a:buSzPts val="2000"/>
              <a:buNone/>
            </a:pPr>
            <a:r>
              <a:rPr lang="en-US" dirty="0"/>
              <a:t>All</a:t>
            </a:r>
            <a:endParaRPr lang="en-US" b="0" dirty="0"/>
          </a:p>
          <a:p>
            <a:pPr marL="457200" lvl="1" indent="0">
              <a:spcBef>
                <a:spcPts val="600"/>
              </a:spcBef>
              <a:buNone/>
            </a:pPr>
            <a:r>
              <a:rPr lang="en-US" b="0" dirty="0"/>
              <a:t>Oh, here we are together in our happy place!</a:t>
            </a:r>
            <a:endParaRPr sz="2800" dirty="0"/>
          </a:p>
        </p:txBody>
      </p:sp>
      <p:sp>
        <p:nvSpPr>
          <p:cNvPr id="187" name="Google Shape;187;g7373cc9f06_0_60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876614" y="302132"/>
            <a:ext cx="945918" cy="1038203"/>
          </a:xfrm>
          <a:prstGeom prst="rect">
            <a:avLst/>
          </a:prstGeom>
          <a:noFill/>
          <a:ln>
            <a:noFill/>
          </a:ln>
        </p:spPr>
      </p:pic>
      <p:sp>
        <p:nvSpPr>
          <p:cNvPr id="6" name="Action Button: Sound 5">
            <a:hlinkClick r:id="rId4" highlightClick="1"/>
            <a:extLst>
              <a:ext uri="{FF2B5EF4-FFF2-40B4-BE49-F238E27FC236}">
                <a16:creationId xmlns:a16="http://schemas.microsoft.com/office/drawing/2014/main" id="{4656C2B8-F626-43A0-AEDC-722CB1B7E8E8}"/>
              </a:ext>
            </a:extLst>
          </p:cNvPr>
          <p:cNvSpPr/>
          <p:nvPr/>
        </p:nvSpPr>
        <p:spPr>
          <a:xfrm>
            <a:off x="7939734" y="3850438"/>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g736de3cb62_0_539"/>
          <p:cNvSpPr txBox="1">
            <a:spLocks noGrp="1"/>
          </p:cNvSpPr>
          <p:nvPr>
            <p:ph type="title"/>
          </p:nvPr>
        </p:nvSpPr>
        <p:spPr>
          <a:xfrm>
            <a:off x="635238" y="530359"/>
            <a:ext cx="7897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4000"/>
              <a:buNone/>
            </a:pPr>
            <a:r>
              <a:rPr lang="en-US"/>
              <a:t>The Laundry</a:t>
            </a:r>
            <a:endParaRPr/>
          </a:p>
        </p:txBody>
      </p:sp>
      <p:sp>
        <p:nvSpPr>
          <p:cNvPr id="197" name="Google Shape;197;g736de3cb62_0_539"/>
          <p:cNvSpPr txBox="1">
            <a:spLocks noGrp="1"/>
          </p:cNvSpPr>
          <p:nvPr>
            <p:ph type="body" idx="1"/>
          </p:nvPr>
        </p:nvSpPr>
        <p:spPr>
          <a:xfrm>
            <a:off x="635238" y="746449"/>
            <a:ext cx="4001110" cy="3886389"/>
          </a:xfrm>
          <a:prstGeom prst="rect">
            <a:avLst/>
          </a:prstGeom>
          <a:noFill/>
          <a:ln>
            <a:noFill/>
          </a:ln>
        </p:spPr>
        <p:txBody>
          <a:bodyPr spcFirstLastPara="1" wrap="square" lIns="91425" tIns="91425" rIns="91425" bIns="91425" anchor="ctr" anchorCtr="0">
            <a:noAutofit/>
          </a:bodyPr>
          <a:lstStyle/>
          <a:p>
            <a:pPr marL="342900" lvl="0" indent="-342900" algn="l" rtl="0">
              <a:lnSpc>
                <a:spcPct val="100000"/>
              </a:lnSpc>
              <a:spcBef>
                <a:spcPts val="600"/>
              </a:spcBef>
              <a:spcAft>
                <a:spcPts val="0"/>
              </a:spcAft>
              <a:buSzPts val="2000"/>
              <a:buChar char="▪"/>
            </a:pPr>
            <a:r>
              <a:rPr lang="en-US" dirty="0"/>
              <a:t>Two or three children will be the “laundry”.</a:t>
            </a:r>
            <a:endParaRPr dirty="0"/>
          </a:p>
          <a:p>
            <a:pPr marL="342900" lvl="0" indent="-330200" algn="l" rtl="0">
              <a:lnSpc>
                <a:spcPct val="100000"/>
              </a:lnSpc>
              <a:spcBef>
                <a:spcPts val="600"/>
              </a:spcBef>
              <a:spcAft>
                <a:spcPts val="0"/>
              </a:spcAft>
              <a:buSzPts val="1800"/>
              <a:buChar char="▪"/>
            </a:pPr>
            <a:r>
              <a:rPr lang="en-US" dirty="0"/>
              <a:t>Form two parallel lines.</a:t>
            </a:r>
            <a:endParaRPr dirty="0"/>
          </a:p>
          <a:p>
            <a:pPr marL="342900" lvl="0" indent="-330200" algn="l" rtl="0">
              <a:lnSpc>
                <a:spcPct val="100000"/>
              </a:lnSpc>
              <a:spcBef>
                <a:spcPts val="600"/>
              </a:spcBef>
              <a:spcAft>
                <a:spcPts val="0"/>
              </a:spcAft>
              <a:buSzPts val="1800"/>
              <a:buChar char="▪"/>
            </a:pPr>
            <a:r>
              <a:rPr lang="en-US" dirty="0"/>
              <a:t>Say good things about each “laundry” child.</a:t>
            </a:r>
            <a:endParaRPr dirty="0"/>
          </a:p>
        </p:txBody>
      </p:sp>
      <p:sp>
        <p:nvSpPr>
          <p:cNvPr id="198" name="Google Shape;198;g736de3cb62_0_53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8</a:t>
            </a:fld>
            <a:endParaRPr sz="900"/>
          </a:p>
        </p:txBody>
      </p:sp>
      <p:pic>
        <p:nvPicPr>
          <p:cNvPr id="199" name="Google Shape;199;g736de3cb62_0_539" descr="Three stick figure children tumbling"/>
          <p:cNvPicPr preferRelativeResize="0">
            <a:picLocks noGrp="1" noChangeAspect="1"/>
          </p:cNvPicPr>
          <p:nvPr>
            <p:ph type="body" idx="2"/>
          </p:nvPr>
        </p:nvPicPr>
        <p:blipFill rotWithShape="1">
          <a:blip r:embed="rId3">
            <a:alphaModFix/>
          </a:blip>
          <a:srcRect/>
          <a:stretch/>
        </p:blipFill>
        <p:spPr>
          <a:xfrm>
            <a:off x="5460134" y="1983613"/>
            <a:ext cx="2743200" cy="2191050"/>
          </a:xfrm>
          <a:prstGeom prst="rect">
            <a:avLst/>
          </a:prstGeom>
          <a:noFill/>
          <a:ln>
            <a:noFill/>
          </a:ln>
        </p:spPr>
      </p:pic>
      <p:pic>
        <p:nvPicPr>
          <p:cNvPr id="3" name="Picture 2" descr="A close up of a logo&#10;&#10;Description automatically generated">
            <a:extLst>
              <a:ext uri="{FF2B5EF4-FFF2-40B4-BE49-F238E27FC236}">
                <a16:creationId xmlns:a16="http://schemas.microsoft.com/office/drawing/2014/main" id="{492F0B4B-AA14-4E84-8AF8-B0D3C99D2186}"/>
              </a:ext>
            </a:extLst>
          </p:cNvPr>
          <p:cNvPicPr>
            <a:picLocks noChangeAspect="1"/>
          </p:cNvPicPr>
          <p:nvPr/>
        </p:nvPicPr>
        <p:blipFill>
          <a:blip r:embed="rId4"/>
          <a:stretch>
            <a:fillRect/>
          </a:stretch>
        </p:blipFill>
        <p:spPr>
          <a:xfrm>
            <a:off x="7983468" y="190500"/>
            <a:ext cx="1050587" cy="1097280"/>
          </a:xfrm>
          <a:prstGeom prst="rect">
            <a:avLst/>
          </a:prstGeom>
        </p:spPr>
      </p:pic>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9</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a:hlinkClick r:id="rId3"/>
          </p:cNvPr>
          <p:cNvPicPr preferRelativeResize="0"/>
          <p:nvPr/>
        </p:nvPicPr>
        <p:blipFill rotWithShape="1">
          <a:blip r:embed="rId4"/>
          <a:srcRect/>
          <a:stretch/>
        </p:blipFill>
        <p:spPr>
          <a:xfrm>
            <a:off x="2519099" y="418773"/>
            <a:ext cx="3464513" cy="4180187"/>
          </a:xfrm>
          <a:prstGeom prst="rect">
            <a:avLst/>
          </a:prstGeom>
          <a:noFill/>
          <a:ln>
            <a:noFill/>
          </a:ln>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5"/>
          <a:srcRect/>
          <a:stretch/>
        </p:blipFill>
        <p:spPr>
          <a:xfrm>
            <a:off x="7414347" y="418773"/>
            <a:ext cx="1005026" cy="1049694"/>
          </a:xfrm>
          <a:prstGeom prst="rect">
            <a:avLst/>
          </a:prstGeom>
        </p:spPr>
      </p:pic>
    </p:spTree>
    <p:extLst>
      <p:ext uri="{BB962C8B-B14F-4D97-AF65-F5344CB8AC3E}">
        <p14:creationId xmlns:p14="http://schemas.microsoft.com/office/powerpoint/2010/main" val="209278180"/>
      </p:ext>
    </p:extLst>
  </p:cSld>
  <p:clrMapOvr>
    <a:masterClrMapping/>
  </p:clrMapOvr>
  <p:transition>
    <p:fade thruBlk="1"/>
  </p:transition>
</p:sld>
</file>

<file path=ppt/theme/theme1.xml><?xml version="1.0" encoding="utf-8"?>
<a:theme xmlns:a="http://schemas.openxmlformats.org/drawingml/2006/main" name="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5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2169</Words>
  <Application>Microsoft Macintosh PowerPoint</Application>
  <PresentationFormat>On-screen Show (16:9)</PresentationFormat>
  <Paragraphs>249</Paragraphs>
  <Slides>27</Slides>
  <Notes>26</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27</vt:i4>
      </vt:variant>
    </vt:vector>
  </HeadingPairs>
  <TitlesOfParts>
    <vt:vector size="39" baseType="lpstr">
      <vt:lpstr>Times New Roman</vt:lpstr>
      <vt:lpstr>Arial</vt:lpstr>
      <vt:lpstr>Open Sans ExtraBold</vt:lpstr>
      <vt:lpstr>Work Sans</vt:lpstr>
      <vt:lpstr>Noto Sans Symbols</vt:lpstr>
      <vt:lpstr>Arial Narrow</vt:lpstr>
      <vt:lpstr>Jacquenetta template</vt:lpstr>
      <vt:lpstr>1_Jacquenetta template</vt:lpstr>
      <vt:lpstr>2_Jacquenetta template</vt:lpstr>
      <vt:lpstr>3_Jacquenetta template</vt:lpstr>
      <vt:lpstr>5_Jacquenetta template</vt:lpstr>
      <vt:lpstr>4_Jacquenetta template</vt:lpstr>
      <vt:lpstr>PowerPoint Presentation</vt:lpstr>
      <vt:lpstr>PowerPoint Presentation</vt:lpstr>
      <vt:lpstr>PowerPoint Presentation</vt:lpstr>
      <vt:lpstr>Love at Home 1 Lesson 5A</vt:lpstr>
      <vt:lpstr>Welcome and Warm Up</vt:lpstr>
      <vt:lpstr>PowerPoint Presentation</vt:lpstr>
      <vt:lpstr>Here We Are Together </vt:lpstr>
      <vt:lpstr>The Laundry</vt:lpstr>
      <vt:lpstr>PowerPoint Presentation</vt:lpstr>
      <vt:lpstr>Review</vt:lpstr>
      <vt:lpstr>Learning Points</vt:lpstr>
      <vt:lpstr>Develop &amp; Discuss</vt:lpstr>
      <vt:lpstr>My Family</vt:lpstr>
      <vt:lpstr>Conclusion</vt:lpstr>
      <vt:lpstr>Learning Points</vt:lpstr>
      <vt:lpstr>Challenge</vt:lpstr>
      <vt:lpstr>PowerPoint Presentation</vt:lpstr>
      <vt:lpstr>References</vt:lpstr>
      <vt:lpstr>Resources</vt:lpstr>
      <vt:lpstr>PowerPoint Presentation</vt:lpstr>
      <vt:lpstr>I’ll Walk with You </vt:lpstr>
      <vt:lpstr>PowerPoint Presentation</vt:lpstr>
      <vt:lpstr>PowerPoint Presentation</vt:lpstr>
      <vt:lpstr>Universal Declaration on Human Rights Article 16</vt:lpstr>
      <vt:lpstr>Convention on the Rights of the Child Article 9</vt:lpstr>
      <vt:lpstr>Convention on the Rights of the Child Article 20</vt:lpstr>
      <vt:lpstr>Love at Home 1 Lesson 5A</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Love at Home 1 Lesson 4A</dc:title>
  <dc:creator>Randall Haws</dc:creator>
  <cp:lastModifiedBy>Cynthia Neider</cp:lastModifiedBy>
  <cp:revision>11</cp:revision>
  <dcterms:created xsi:type="dcterms:W3CDTF">2020-03-25T22:36:01Z</dcterms:created>
  <dcterms:modified xsi:type="dcterms:W3CDTF">2020-06-10T16:33:08Z</dcterms:modified>
</cp:coreProperties>
</file>