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48" r:id="rId1"/>
    <p:sldMasterId id="2147483697" r:id="rId2"/>
    <p:sldMasterId id="2147483711" r:id="rId3"/>
    <p:sldMasterId id="2147483728" r:id="rId4"/>
    <p:sldMasterId id="2147483743" r:id="rId5"/>
  </p:sldMasterIdLst>
  <p:notesMasterIdLst>
    <p:notesMasterId r:id="rId55"/>
  </p:notesMasterIdLst>
  <p:sldIdLst>
    <p:sldId id="304" r:id="rId6"/>
    <p:sldId id="349" r:id="rId7"/>
    <p:sldId id="350" r:id="rId8"/>
    <p:sldId id="309" r:id="rId9"/>
    <p:sldId id="259" r:id="rId10"/>
    <p:sldId id="331" r:id="rId11"/>
    <p:sldId id="332" r:id="rId12"/>
    <p:sldId id="333" r:id="rId13"/>
    <p:sldId id="263" r:id="rId14"/>
    <p:sldId id="264" r:id="rId15"/>
    <p:sldId id="265" r:id="rId16"/>
    <p:sldId id="266" r:id="rId17"/>
    <p:sldId id="267" r:id="rId18"/>
    <p:sldId id="268" r:id="rId19"/>
    <p:sldId id="269" r:id="rId20"/>
    <p:sldId id="351"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91" r:id="rId39"/>
    <p:sldId id="288" r:id="rId40"/>
    <p:sldId id="289" r:id="rId41"/>
    <p:sldId id="290" r:id="rId42"/>
    <p:sldId id="292" r:id="rId43"/>
    <p:sldId id="293" r:id="rId44"/>
    <p:sldId id="294" r:id="rId45"/>
    <p:sldId id="352" r:id="rId46"/>
    <p:sldId id="295" r:id="rId47"/>
    <p:sldId id="299" r:id="rId48"/>
    <p:sldId id="322" r:id="rId49"/>
    <p:sldId id="323" r:id="rId50"/>
    <p:sldId id="334" r:id="rId51"/>
    <p:sldId id="335" r:id="rId52"/>
    <p:sldId id="336" r:id="rId53"/>
    <p:sldId id="308" r:id="rId54"/>
  </p:sldIdLst>
  <p:sldSz cx="9144000" cy="5143500" type="screen16x9"/>
  <p:notesSz cx="6858000" cy="9144000"/>
  <p:embeddedFontLst>
    <p:embeddedFont>
      <p:font typeface="Arial Narrow" panose="020B0604020202020204" pitchFamily="34" charset="0"/>
      <p:regular r:id="rId56"/>
      <p:bold r:id="rId57"/>
      <p:italic r:id="rId58"/>
      <p:boldItalic r:id="rId59"/>
    </p:embeddedFont>
    <p:embeddedFont>
      <p:font typeface="Work Sans" pitchFamily="2" charset="77"/>
      <p:regular r:id="rId60"/>
      <p:bold r:id="rId61"/>
      <p:italic r:id="rId62"/>
      <p:boldItalic r:id="rId6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0" roundtripDataSignature="AMtx7mj/laAoEjTQEMxtWT8B3ZF49AY4l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A2E"/>
    <a:srgbClr val="FDC5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4"/>
    <p:restoredTop sz="73426" autoAdjust="0"/>
  </p:normalViewPr>
  <p:slideViewPr>
    <p:cSldViewPr snapToGrid="0">
      <p:cViewPr varScale="1">
        <p:scale>
          <a:sx n="105" d="100"/>
          <a:sy n="105" d="100"/>
        </p:scale>
        <p:origin x="25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notesMaster" Target="notesMasters/notesMaster1.xml"/><Relationship Id="rId63" Type="http://schemas.openxmlformats.org/officeDocument/2006/relationships/font" Target="fonts/font8.fntdata"/><Relationship Id="rId7" Type="http://schemas.openxmlformats.org/officeDocument/2006/relationships/slide" Target="slides/slide2.xml"/><Relationship Id="rId71"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font" Target="fonts/font3.fntdata"/><Relationship Id="rId74"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font" Target="fonts/font6.fntdata"/><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font" Target="fonts/font1.fntdata"/><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font" Target="fonts/font4.fntdata"/><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font" Target="fonts/font7.fntdata"/><Relationship Id="rId7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font" Target="fonts/font2.fntdata"/><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font" Target="fonts/font5.fntdata"/><Relationship Id="rId73"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52063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6" name="Google Shape;316;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1400"/>
              <a:t>Say: Look at the posters. Look at all the human rights that we have learned about so far!</a:t>
            </a:r>
            <a:endParaRPr sz="1400"/>
          </a:p>
          <a:p>
            <a:pPr marL="0" lvl="0" indent="0" algn="l" rtl="0">
              <a:lnSpc>
                <a:spcPct val="100000"/>
              </a:lnSpc>
              <a:spcBef>
                <a:spcPts val="0"/>
              </a:spcBef>
              <a:spcAft>
                <a:spcPts val="0"/>
              </a:spcAft>
              <a:buSzPts val="1400"/>
              <a:buNone/>
            </a:pPr>
            <a:endParaRPr sz="14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3" name="Google Shape;323;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1400"/>
              <a:t>Say: Look at the posters. Look at all the human rights that we have learned about so far!</a:t>
            </a:r>
            <a:endParaRPr sz="1400"/>
          </a:p>
          <a:p>
            <a:pPr marL="0" lvl="0" indent="0" algn="l" rtl="0">
              <a:lnSpc>
                <a:spcPct val="100000"/>
              </a:lnSpc>
              <a:spcBef>
                <a:spcPts val="0"/>
              </a:spcBef>
              <a:spcAft>
                <a:spcPts val="0"/>
              </a:spcAft>
              <a:buSzPts val="1400"/>
              <a:buNone/>
            </a:pPr>
            <a:endParaRPr sz="1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0" name="Google Shape;33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1400"/>
              <a:t>Say: Look at the posters. Look at all the human rights that we have learned about so far!</a:t>
            </a:r>
            <a:endParaRPr sz="1400"/>
          </a:p>
          <a:p>
            <a:pPr marL="0" lvl="0" indent="0" algn="l" rtl="0">
              <a:lnSpc>
                <a:spcPct val="100000"/>
              </a:lnSpc>
              <a:spcBef>
                <a:spcPts val="0"/>
              </a:spcBef>
              <a:spcAft>
                <a:spcPts val="0"/>
              </a:spcAft>
              <a:buSzPts val="1400"/>
              <a:buNone/>
            </a:pPr>
            <a:endParaRPr sz="1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7" name="Google Shape;33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1400"/>
              <a:t>Say: Look at the posters. Look at all the human rights that we have learned about so far!</a:t>
            </a:r>
            <a:endParaRPr sz="1400"/>
          </a:p>
          <a:p>
            <a:pPr marL="0" lvl="0" indent="0" algn="l" rtl="0">
              <a:lnSpc>
                <a:spcPct val="100000"/>
              </a:lnSpc>
              <a:spcBef>
                <a:spcPts val="0"/>
              </a:spcBef>
              <a:spcAft>
                <a:spcPts val="0"/>
              </a:spcAft>
              <a:buSzPts val="1400"/>
              <a:buNone/>
            </a:pPr>
            <a:r>
              <a:rPr lang="en-US" sz="1400"/>
              <a:t>Answer:  (When it hurts someone’s reputation or if it is not true or if it hurts their feelings.) </a:t>
            </a:r>
            <a:endParaRPr sz="14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5" name="Google Shape;345;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1200"/>
              <a:t>Ask your students:</a:t>
            </a:r>
            <a:endParaRPr sz="1200"/>
          </a:p>
          <a:p>
            <a:pPr marL="457200" lvl="0" indent="-304800" algn="l" rtl="0">
              <a:lnSpc>
                <a:spcPct val="100000"/>
              </a:lnSpc>
              <a:spcBef>
                <a:spcPts val="0"/>
              </a:spcBef>
              <a:spcAft>
                <a:spcPts val="0"/>
              </a:spcAft>
              <a:buClr>
                <a:srgbClr val="000000"/>
              </a:buClr>
              <a:buSzPts val="1200"/>
              <a:buFont typeface="Noto Sans Symbols"/>
              <a:buChar char="●"/>
            </a:pPr>
            <a:r>
              <a:rPr lang="en-US" sz="1200"/>
              <a:t>Remember the story of Peter and his brothers? How did they solve the problem of sharing their ideas about the boat?</a:t>
            </a:r>
            <a:endParaRPr sz="1200"/>
          </a:p>
          <a:p>
            <a:pPr marL="457200" lvl="0" indent="-304800" algn="l" rtl="0">
              <a:lnSpc>
                <a:spcPct val="100000"/>
              </a:lnSpc>
              <a:spcBef>
                <a:spcPts val="1000"/>
              </a:spcBef>
              <a:spcAft>
                <a:spcPts val="0"/>
              </a:spcAft>
              <a:buClr>
                <a:srgbClr val="000000"/>
              </a:buClr>
              <a:buSzPts val="1200"/>
              <a:buFont typeface="Noto Sans Symbols"/>
              <a:buChar char="●"/>
            </a:pPr>
            <a:r>
              <a:rPr lang="en-US" sz="1200"/>
              <a:t>Did anyone share the story of Peter and his brothers with your family or friends? How did they feel about it?</a:t>
            </a:r>
            <a:endParaRPr sz="600"/>
          </a:p>
          <a:p>
            <a:pPr marL="0" lvl="0" indent="0" algn="l" rtl="0">
              <a:lnSpc>
                <a:spcPct val="100000"/>
              </a:lnSpc>
              <a:spcBef>
                <a:spcPts val="0"/>
              </a:spcBef>
              <a:spcAft>
                <a:spcPts val="0"/>
              </a:spcAft>
              <a:buSzPts val="1400"/>
              <a:buNone/>
            </a:pPr>
            <a:r>
              <a:rPr lang="en-US" sz="1400"/>
              <a:t>Answers: (By apologizing and cooperating); (An idea about people or things that usually isn’t right or even true. It can be hurtful when it’s not true.)</a:t>
            </a:r>
            <a:endParaRPr sz="1400" b="1"/>
          </a:p>
          <a:p>
            <a:pPr marL="0" lvl="0" indent="0" algn="l" rtl="0">
              <a:lnSpc>
                <a:spcPct val="100000"/>
              </a:lnSpc>
              <a:spcBef>
                <a:spcPts val="0"/>
              </a:spcBef>
              <a:spcAft>
                <a:spcPts val="0"/>
              </a:spcAft>
              <a:buSzPts val="1400"/>
              <a:buNone/>
            </a:pPr>
            <a:endParaRPr sz="14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2" name="Google Shape;352;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a:solidFill>
                  <a:schemeClr val="dk1"/>
                </a:solidFill>
              </a:rPr>
              <a:t>INTRODUCTION (10 Minutes) I have another story for you today. Maybe you’ve already heard it. It’s about a big elephant and some teeny tiny people that nobody could see.</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Activity: Story, Horton Hears a Who! Tell the story and show the pictures. (Found at the end of the lesson.)</a:t>
            </a:r>
            <a:endParaRPr>
              <a:solidFill>
                <a:schemeClr val="dk1"/>
              </a:solidFill>
            </a:endParaRPr>
          </a:p>
          <a:p>
            <a:pPr marL="0" lvl="0" indent="0" algn="l" rtl="0">
              <a:lnSpc>
                <a:spcPct val="115000"/>
              </a:lnSpc>
              <a:spcBef>
                <a:spcPts val="0"/>
              </a:spcBef>
              <a:spcAft>
                <a:spcPts val="0"/>
              </a:spcAft>
              <a:buSzPts val="1100"/>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HORTON HEARS A WHO 1 Horton was a thoughtful and kind-hearted elephant who lived in the jungle. He had big, floppy ears and a long, snake-like trunk. His big ears helped him to hear very quiet sounds. Because he was big and strong, he could also use his trunk to help the other animals. One day while playing in a pool, he heard a very faint sound, a sound so soft and quiet, he could barely hear it.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1" name="Google Shape;361;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a:solidFill>
                  <a:schemeClr val="dk1"/>
                </a:solidFill>
              </a:rPr>
              <a:t>2 He looked around, but he could not see anyone. Except for a small spot of dust. It seemed to Horton that a very tiny person was calling out for help from that very small spot of dust.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0" name="Google Shape;370;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He listened again. And, yes, he did hear the very small voice of a very small person. He couldn’t see the person, but he decided to help because “a person’s a person, no matter how small.”</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9" name="Google Shape;379;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a:solidFill>
                  <a:schemeClr val="dk1"/>
                </a:solidFill>
              </a:rPr>
              <a:t>3 Horton learned that the tiny spot of dust was home to a whole little town called Who-ville. It was filled with tiny people called Whos. Horton wanted to help them. He said, I’ll just have to save them Because, after all, A person’s a person, No matter how small. So he promised to protect his tiny new friends and get them to safety, away from his pool of water where they might fall in and drown. He carefully placed the spot of dust on a clover flower.</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8" name="Google Shape;388;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4 Suddenly, a very commanding and disagreeable kangaroo and her baby showed up. They had smaller ears and they were very mean, and they couldn’t hear a thing. They thought Horton was crazy. “You’re a fool,” they said.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6288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7" name="Google Shape;397;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So they jumped in the pool with a great big splash, trying to wash away the little spot of dust. But Horton quickly stretched out his long trunk and picked up the clover and hurried away.</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6" name="Google Shape;406;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5 This made the mama kangaroo so mad that she told the monkeys about Horton and his silly story about small people on a spot of dust.</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5" name="Google Shape;415;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a:solidFill>
                  <a:schemeClr val="dk1"/>
                </a:solidFill>
              </a:rPr>
              <a:t>The monkeys quickly swung down from the trees but they couldn’t hear the Whos, either. So they jumped on Horton and climbed up his trunk and grabbed the clover with the little dust spot before the elephant could stop them. Off they ran as fast as they could, determined to get rid of the pesky clover. And they almost</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succeeded.</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4" name="Google Shape;424;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But Horton refused to give up. He called out to his little friends and told them that now was the time to let everyone know that they were there.</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3" name="Google Shape;433;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He explained just what to do: So call a big meeting.</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Get everyone out.</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Make every Who holler!</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Make every Who shout!</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2" name="Google Shape;442;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6 The Whos in Who-ville all came running to help make a great big noise. They sang and they yelled. They pounded and banged, and they blew their horns, trying to make the other animals hear them and believe that they were real. But the animals STILL couldn’t hear them.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1" name="Google Shape;451;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Desperately, the mayor of Who-ville went racing through the town until he found one little Who that wasn’t making any noise at all! “You have to help us,” cried the mayor.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0" name="Google Shape;460;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So the little Who opened her mouth and added her voice to all the others – and it worked! At last the animals could hear them.</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9" name="Google Shape;469;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a:solidFill>
                  <a:schemeClr val="dk1"/>
                </a:solidFill>
              </a:rPr>
              <a:t>7 “They’ve proved they ARE persons, no matter how small. And their whole world was saved by the Smallest of ALL!” said Horton happily.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8" name="Google Shape;478;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a:solidFill>
                  <a:schemeClr val="dk1"/>
                </a:solidFill>
              </a:rPr>
              <a:t>The other animals all gathered around the little clover. They finally believed Horton and learned a big truth, that little people are people, too. They are important and should be protected and cared for. And the animals all promised to do just that – take care of their new little friends. “Because, after all,” said Horton, “A person’s a person No matter how small.” (Adapted from: Dr. Seuss, Horton Hears a Who, New York: Random House, 1954.)</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6" name="Google Shape;486;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3" name="Google Shape;493;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a:solidFill>
                  <a:schemeClr val="dk1"/>
                </a:solidFill>
              </a:rPr>
              <a:t>After the story, say: Some of us are big and some of us are small, but each of us is a person.</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Ask a student: are you a person? Of course you are!</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 How about you, [ask another student]?</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 Are you a person, too, [student]?</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Explain: It makes no difference if we are big or small, girl or boy. Each of us is a person.</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Show the Horton quote and ask: What did Horton say about a person? Let’s say it all together.</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A person’s a person, no matter how small. Explain: Each of us is a person. Whether you are big or small, there are lots of ways that you are important.</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Ask: How are you important in your family? (Take all answers, such as: They love you and would miss you if you were not there. You help with different chores at home.)</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How are you important in your school? Or in your town or village? (Accept all answers.)</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g72fbaf354f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2" name="Google Shape;532;g72fbaf354f_0_1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lang="en-US" dirty="0"/>
          </a:p>
          <a:p>
            <a:pPr marL="0" lvl="0" indent="0" algn="l" rtl="0">
              <a:lnSpc>
                <a:spcPct val="100000"/>
              </a:lnSpc>
              <a:spcBef>
                <a:spcPts val="0"/>
              </a:spcBef>
              <a:spcAft>
                <a:spcPts val="0"/>
              </a:spcAft>
              <a:buSzPts val="1400"/>
              <a:buNone/>
            </a:pPr>
            <a:r>
              <a:rPr lang="en-US" dirty="0"/>
              <a:t>Say: Let’s all stand up. I want you to follow me and do what I’m doing.</a:t>
            </a:r>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en-US" dirty="0"/>
              <a:t>As you say the following words, do the actions and have the children follow you.</a:t>
            </a:r>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10" name="Google Shape;510;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Explain: Because each of us is a person</a:t>
            </a: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832d401603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832d401603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Say: We have heads that turn</a:t>
            </a:r>
            <a:endParaRPr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g832d401603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5" name="Google Shape;525;g832d40160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Say: …and arms and legs that move, and bodies that bend.</a:t>
            </a:r>
          </a:p>
          <a:p>
            <a:pPr marL="0" lvl="0" indent="0" algn="l" rtl="0">
              <a:spcBef>
                <a:spcPts val="0"/>
              </a:spcBef>
              <a:spcAft>
                <a:spcPts val="0"/>
              </a:spcAft>
              <a:buNone/>
            </a:pPr>
            <a:endParaRPr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0" name="Google Shape;540;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Do the following actions while saying the words:</a:t>
            </a:r>
          </a:p>
          <a:p>
            <a:pPr marL="0" lvl="0" indent="0" algn="l" rtl="0">
              <a:lnSpc>
                <a:spcPct val="100000"/>
              </a:lnSpc>
              <a:spcBef>
                <a:spcPts val="0"/>
              </a:spcBef>
              <a:spcAft>
                <a:spcPts val="0"/>
              </a:spcAft>
              <a:buSzPts val="1400"/>
              <a:buNone/>
            </a:pPr>
            <a:endParaRPr lang="en-US" dirty="0"/>
          </a:p>
          <a:p>
            <a:pPr marL="342900" lvl="0" indent="-334010" algn="l" rtl="0">
              <a:spcBef>
                <a:spcPts val="600"/>
              </a:spcBef>
              <a:spcAft>
                <a:spcPts val="0"/>
              </a:spcAft>
              <a:buSzPts val="1900"/>
              <a:buChar char="▪"/>
            </a:pPr>
            <a:r>
              <a:rPr lang="en-US" sz="1100" dirty="0"/>
              <a:t>Reach, reach, reach up really tall, tall, tall.</a:t>
            </a:r>
          </a:p>
          <a:p>
            <a:pPr marL="342900" lvl="0" indent="-334010" algn="l" rtl="0">
              <a:spcBef>
                <a:spcPts val="600"/>
              </a:spcBef>
              <a:spcAft>
                <a:spcPts val="0"/>
              </a:spcAft>
              <a:buSzPts val="1900"/>
              <a:buChar char="▪"/>
            </a:pPr>
            <a:r>
              <a:rPr lang="en-US" sz="1100" dirty="0"/>
              <a:t>Shake, shake, shake your hands up high, high, high.</a:t>
            </a:r>
          </a:p>
          <a:p>
            <a:pPr marL="342900" lvl="0" indent="-334010" algn="l" rtl="0">
              <a:spcBef>
                <a:spcPts val="600"/>
              </a:spcBef>
              <a:spcAft>
                <a:spcPts val="0"/>
              </a:spcAft>
              <a:buSzPts val="1900"/>
              <a:buChar char="▪"/>
            </a:pPr>
            <a:r>
              <a:rPr lang="en-US" sz="1100" dirty="0"/>
              <a:t>Shake, shake, shake your hands down low, low, low.</a:t>
            </a:r>
          </a:p>
          <a:p>
            <a:pPr marL="342900" lvl="0" indent="-334010" algn="l" rtl="0">
              <a:spcBef>
                <a:spcPts val="600"/>
              </a:spcBef>
              <a:spcAft>
                <a:spcPts val="0"/>
              </a:spcAft>
              <a:buSzPts val="1900"/>
              <a:buChar char="▪"/>
            </a:pPr>
            <a:r>
              <a:rPr lang="en-US" sz="1100" dirty="0"/>
              <a:t>Shake, shake, shake your right leg.</a:t>
            </a:r>
          </a:p>
          <a:p>
            <a:pPr marL="342900" lvl="0" indent="-334010" algn="l" rtl="0">
              <a:spcBef>
                <a:spcPts val="600"/>
              </a:spcBef>
              <a:spcAft>
                <a:spcPts val="0"/>
              </a:spcAft>
              <a:buSzPts val="1900"/>
              <a:buChar char="▪"/>
            </a:pPr>
            <a:r>
              <a:rPr lang="en-US" sz="1100" dirty="0"/>
              <a:t>Shake, shake, shake your left leg. </a:t>
            </a:r>
          </a:p>
          <a:p>
            <a:pPr marL="342900" lvl="0" indent="-334010" algn="l" rtl="0">
              <a:spcBef>
                <a:spcPts val="600"/>
              </a:spcBef>
              <a:spcAft>
                <a:spcPts val="0"/>
              </a:spcAft>
              <a:buSzPts val="1900"/>
              <a:buChar char="▪"/>
            </a:pPr>
            <a:r>
              <a:rPr lang="en-US" sz="1100" dirty="0"/>
              <a:t>Turn, turn, turn and sit down, down, down.</a:t>
            </a: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8" name="Google Shape;548;p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ASK: Did we all have to be the same size to play, “Follow Me?” (Of course not!)</a:t>
            </a:r>
            <a:endParaRPr/>
          </a:p>
          <a:p>
            <a:pPr marL="0" lvl="0" indent="0" algn="l" rtl="0">
              <a:lnSpc>
                <a:spcPct val="100000"/>
              </a:lnSpc>
              <a:spcBef>
                <a:spcPts val="0"/>
              </a:spcBef>
              <a:spcAft>
                <a:spcPts val="0"/>
              </a:spcAft>
              <a:buSzPts val="1400"/>
              <a:buNone/>
            </a:pPr>
            <a:r>
              <a:rPr lang="en-US"/>
              <a:t>ASK: What did Horton say?</a:t>
            </a:r>
            <a:endParaRPr/>
          </a:p>
          <a:p>
            <a:pPr marL="0" lvl="0" indent="0" algn="l" rtl="0">
              <a:lnSpc>
                <a:spcPct val="100000"/>
              </a:lnSpc>
              <a:spcBef>
                <a:spcPts val="0"/>
              </a:spcBef>
              <a:spcAft>
                <a:spcPts val="0"/>
              </a:spcAft>
              <a:buSzPts val="1400"/>
              <a:buNone/>
            </a:pPr>
            <a:r>
              <a:rPr lang="en-US"/>
              <a:t>SAY TOGETHER: A person’s a person, no matter how small.</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58" name="Google Shape;558;p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Everyone has a right to be recognized as a person before the law.</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Google Shape;564;p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5" name="Google Shape;565;p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You can share the story of Horton and the Whos with your family and friends. Remember to tell them that they are important and so are you! I can hardly wait to see you next time. Have a wonderful week!</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7347347cc4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9" name="Google Shape;269;g7347347cc4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
        <p:cNvGrpSpPr/>
        <p:nvPr/>
      </p:nvGrpSpPr>
      <p:grpSpPr>
        <a:xfrm>
          <a:off x="0" y="0"/>
          <a:ext cx="0" cy="0"/>
          <a:chOff x="0" y="0"/>
          <a:chExt cx="0" cy="0"/>
        </a:xfrm>
      </p:grpSpPr>
      <p:sp>
        <p:nvSpPr>
          <p:cNvPr id="599" name="Google Shape;599;p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600" name="Google Shape;600;p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3278066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4119556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6841852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41705856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18629868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2" name="Google Shape;19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4188357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To hear the melody:</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i="1" dirty="0">
                <a:solidFill>
                  <a:schemeClr val="dk1"/>
                </a:solidFill>
              </a:rPr>
              <a:t>To hear the melody: </a:t>
            </a:r>
            <a:r>
              <a:rPr lang="en-US" u="sng" dirty="0">
                <a:solidFill>
                  <a:schemeClr val="hlink"/>
                </a:solidFill>
                <a:hlinkClick r:id="rId3"/>
              </a:rPr>
              <a:t>https://www.youtube.com/watch?v=XR9d7TsgQN8&amp;list=PL1p11lCKMm7vUpyDMd39yUSVUUwUJ-Wa5&amp;index=1</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with enthusiasm and delight.</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the verse at least two or three times in a row so that you can name a few different children during each class.</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p>
          <a:p>
            <a:pPr marL="0" lvl="0" indent="0" algn="l" rtl="0">
              <a:spcBef>
                <a:spcPts val="0"/>
              </a:spcBef>
              <a:spcAft>
                <a:spcPts val="0"/>
              </a:spcAft>
              <a:buNone/>
            </a:pPr>
            <a:endParaRPr lang="en-US" dirty="0">
              <a:solidFill>
                <a:schemeClr val="dk1"/>
              </a:solidFill>
              <a:latin typeface="Arial Narrow"/>
              <a:ea typeface="Arial Narrow"/>
              <a:cs typeface="Arial Narrow"/>
              <a:sym typeface="Arial Narrow"/>
            </a:endParaRPr>
          </a:p>
          <a:p>
            <a:pPr marL="0" lvl="0" indent="0" algn="l" rtl="0">
              <a:spcBef>
                <a:spcPts val="0"/>
              </a:spcBef>
              <a:spcAft>
                <a:spcPts val="0"/>
              </a:spcAft>
              <a:buNone/>
            </a:pPr>
            <a:r>
              <a:rPr lang="en-US" dirty="0">
                <a:solidFill>
                  <a:schemeClr val="dk1"/>
                </a:solidFill>
                <a:latin typeface="Arial Narrow"/>
                <a:ea typeface="Arial Narrow"/>
                <a:cs typeface="Arial Narrow"/>
                <a:sym typeface="Arial Narrow"/>
              </a:rPr>
              <a:t>Alternate phrases: Here we go a-walking, Here we are a-singing, Here we go a-marching, Here we are a-clapping…etc. Improvise actions as suggested by the words.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The list above is only a few of the possibilities.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Consider other phrases that might fit the music and the occasion.</a:t>
            </a:r>
            <a:endParaRPr lang="en-US" i="1"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9" name="Google Shape;29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1" name="Google Shape;30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1400"/>
              <a:t>Say: Look at the posters. Look at all the human rights that we have learned about so far!</a:t>
            </a:r>
            <a:endParaRPr sz="1400"/>
          </a:p>
          <a:p>
            <a:pPr marL="0" lvl="0" indent="0" algn="l" rtl="0">
              <a:lnSpc>
                <a:spcPct val="100000"/>
              </a:lnSpc>
              <a:spcBef>
                <a:spcPts val="0"/>
              </a:spcBef>
              <a:spcAft>
                <a:spcPts val="0"/>
              </a:spcAft>
              <a:buSzPts val="1400"/>
              <a:buNone/>
            </a:pPr>
            <a:endParaRPr sz="14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9" name="Google Shape;309;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1400"/>
              <a:t>Say: Look at the posters. Look at all the human rights that we have learned about so far!</a:t>
            </a:r>
            <a:endParaRPr sz="1400"/>
          </a:p>
          <a:p>
            <a:pPr marL="0" lvl="0" indent="0" algn="l" rtl="0">
              <a:lnSpc>
                <a:spcPct val="100000"/>
              </a:lnSpc>
              <a:spcBef>
                <a:spcPts val="0"/>
              </a:spcBef>
              <a:spcAft>
                <a:spcPts val="0"/>
              </a:spcAft>
              <a:buSzPts val="1400"/>
              <a:buNone/>
            </a:pPr>
            <a:endParaRPr sz="14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52"/>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75"/>
        <p:cNvGrpSpPr/>
        <p:nvPr/>
      </p:nvGrpSpPr>
      <p:grpSpPr>
        <a:xfrm>
          <a:off x="0" y="0"/>
          <a:ext cx="0" cy="0"/>
          <a:chOff x="0" y="0"/>
          <a:chExt cx="0" cy="0"/>
        </a:xfrm>
      </p:grpSpPr>
      <p:sp>
        <p:nvSpPr>
          <p:cNvPr id="76" name="Google Shape;76;p66"/>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66"/>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8" name="Google Shape;78;p66"/>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9" name="Google Shape;79;p6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80" name="Google Shape;80;p66"/>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1" name="Google Shape;81;p66"/>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grpSp>
        <p:nvGrpSpPr>
          <p:cNvPr id="82" name="Google Shape;82;p66"/>
          <p:cNvGrpSpPr/>
          <p:nvPr/>
        </p:nvGrpSpPr>
        <p:grpSpPr>
          <a:xfrm>
            <a:off x="91440" y="57150"/>
            <a:ext cx="8993545" cy="5061625"/>
            <a:chOff x="91440" y="57150"/>
            <a:chExt cx="8993545" cy="5061625"/>
          </a:xfrm>
        </p:grpSpPr>
        <p:sp>
          <p:nvSpPr>
            <p:cNvPr id="83" name="Google Shape;83;p66"/>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4" name="Google Shape;84;p66"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gr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5"/>
        <p:cNvGrpSpPr/>
        <p:nvPr/>
      </p:nvGrpSpPr>
      <p:grpSpPr>
        <a:xfrm>
          <a:off x="0" y="0"/>
          <a:ext cx="0" cy="0"/>
          <a:chOff x="0" y="0"/>
          <a:chExt cx="0" cy="0"/>
        </a:xfrm>
      </p:grpSpPr>
      <p:sp>
        <p:nvSpPr>
          <p:cNvPr id="86" name="Google Shape;86;p67"/>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67"/>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8" name="Google Shape;88;p67"/>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9" name="Google Shape;89;p67"/>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90" name="Google Shape;90;p67"/>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91" name="Google Shape;91;p6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grpSp>
        <p:nvGrpSpPr>
          <p:cNvPr id="92" name="Google Shape;92;p67"/>
          <p:cNvGrpSpPr/>
          <p:nvPr/>
        </p:nvGrpSpPr>
        <p:grpSpPr>
          <a:xfrm>
            <a:off x="91440" y="57150"/>
            <a:ext cx="8993545" cy="5061625"/>
            <a:chOff x="91440" y="57150"/>
            <a:chExt cx="8993545" cy="5061625"/>
          </a:xfrm>
        </p:grpSpPr>
        <p:sp>
          <p:nvSpPr>
            <p:cNvPr id="93" name="Google Shape;93;p67"/>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4" name="Google Shape;94;p67"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grpSp>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3185137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783073771"/>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706015641"/>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363592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777304816"/>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681739050"/>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735379222"/>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335381678"/>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3"/>
        <p:cNvGrpSpPr/>
        <p:nvPr/>
      </p:nvGrpSpPr>
      <p:grpSpPr>
        <a:xfrm>
          <a:off x="0" y="0"/>
          <a:ext cx="0" cy="0"/>
          <a:chOff x="0" y="0"/>
          <a:chExt cx="0" cy="0"/>
        </a:xfrm>
      </p:grpSpPr>
      <p:sp>
        <p:nvSpPr>
          <p:cNvPr id="14" name="Google Shape;14;p53"/>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53"/>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53"/>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540416960"/>
      </p:ext>
    </p:extLst>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155158405"/>
      </p:ext>
    </p:extLst>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044778486"/>
      </p:ext>
    </p:extLst>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5861344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11"/>
        <p:cNvGrpSpPr/>
        <p:nvPr/>
      </p:nvGrpSpPr>
      <p:grpSpPr>
        <a:xfrm>
          <a:off x="0" y="0"/>
          <a:ext cx="0" cy="0"/>
          <a:chOff x="0" y="0"/>
          <a:chExt cx="0" cy="0"/>
        </a:xfrm>
      </p:grpSpPr>
      <p:sp>
        <p:nvSpPr>
          <p:cNvPr id="112" name="Google Shape;112;p49"/>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49"/>
          <p:cNvSpPr txBox="1">
            <a:spLocks noGrp="1"/>
          </p:cNvSpPr>
          <p:nvPr>
            <p:ph type="body" idx="1"/>
          </p:nvPr>
        </p:nvSpPr>
        <p:spPr>
          <a:xfrm>
            <a:off x="8774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4" name="Google Shape;114;p49"/>
          <p:cNvSpPr txBox="1">
            <a:spLocks noGrp="1"/>
          </p:cNvSpPr>
          <p:nvPr>
            <p:ph type="body" idx="2"/>
          </p:nvPr>
        </p:nvSpPr>
        <p:spPr>
          <a:xfrm>
            <a:off x="48779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5" name="Google Shape;115;p4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502081213"/>
      </p:ext>
    </p:extLst>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18"/>
        <p:cNvGrpSpPr/>
        <p:nvPr/>
      </p:nvGrpSpPr>
      <p:grpSpPr>
        <a:xfrm>
          <a:off x="0" y="0"/>
          <a:ext cx="0" cy="0"/>
          <a:chOff x="0" y="0"/>
          <a:chExt cx="0" cy="0"/>
        </a:xfrm>
      </p:grpSpPr>
      <p:sp>
        <p:nvSpPr>
          <p:cNvPr id="119" name="Google Shape;119;p62"/>
          <p:cNvSpPr txBox="1">
            <a:spLocks noGrp="1"/>
          </p:cNvSpPr>
          <p:nvPr>
            <p:ph type="title"/>
          </p:nvPr>
        </p:nvSpPr>
        <p:spPr>
          <a:xfrm>
            <a:off x="869149" y="530359"/>
            <a:ext cx="74058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62"/>
          <p:cNvSpPr txBox="1">
            <a:spLocks noGrp="1"/>
          </p:cNvSpPr>
          <p:nvPr>
            <p:ph type="body" idx="1"/>
          </p:nvPr>
        </p:nvSpPr>
        <p:spPr>
          <a:xfrm>
            <a:off x="869150" y="1511559"/>
            <a:ext cx="7405800" cy="28053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1" name="Google Shape;121;p62"/>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99630572"/>
      </p:ext>
    </p:extLst>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22"/>
        <p:cNvGrpSpPr/>
        <p:nvPr/>
      </p:nvGrpSpPr>
      <p:grpSpPr>
        <a:xfrm>
          <a:off x="0" y="0"/>
          <a:ext cx="0" cy="0"/>
          <a:chOff x="0" y="0"/>
          <a:chExt cx="0" cy="0"/>
        </a:xfrm>
      </p:grpSpPr>
      <p:sp>
        <p:nvSpPr>
          <p:cNvPr id="123" name="Google Shape;123;p63"/>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4" name="Google Shape;124;p6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25" name="Google Shape;125;p63"/>
          <p:cNvSpPr txBox="1">
            <a:spLocks noGrp="1"/>
          </p:cNvSpPr>
          <p:nvPr>
            <p:ph type="body" idx="1"/>
          </p:nvPr>
        </p:nvSpPr>
        <p:spPr>
          <a:xfrm>
            <a:off x="628650" y="1544638"/>
            <a:ext cx="7886700" cy="30606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577843072"/>
      </p:ext>
    </p:extLst>
  </p:cSld>
  <p:clrMapOvr>
    <a:masterClrMapping/>
  </p:clrMapOvr>
  <p:transition>
    <p:fade thruBlk="1"/>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126"/>
        <p:cNvGrpSpPr/>
        <p:nvPr/>
      </p:nvGrpSpPr>
      <p:grpSpPr>
        <a:xfrm>
          <a:off x="0" y="0"/>
          <a:ext cx="0" cy="0"/>
          <a:chOff x="0" y="0"/>
          <a:chExt cx="0" cy="0"/>
        </a:xfrm>
      </p:grpSpPr>
      <p:sp>
        <p:nvSpPr>
          <p:cNvPr id="127" name="Google Shape;127;p64"/>
          <p:cNvSpPr txBox="1">
            <a:spLocks noGrp="1"/>
          </p:cNvSpPr>
          <p:nvPr>
            <p:ph type="title"/>
          </p:nvPr>
        </p:nvSpPr>
        <p:spPr>
          <a:xfrm>
            <a:off x="635238" y="530359"/>
            <a:ext cx="7897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p64"/>
          <p:cNvSpPr txBox="1">
            <a:spLocks noGrp="1"/>
          </p:cNvSpPr>
          <p:nvPr>
            <p:ph type="body" idx="1"/>
          </p:nvPr>
        </p:nvSpPr>
        <p:spPr>
          <a:xfrm>
            <a:off x="628649" y="1525438"/>
            <a:ext cx="60441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9" name="Google Shape;129;p6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0" name="Google Shape;130;p64"/>
          <p:cNvSpPr txBox="1">
            <a:spLocks noGrp="1"/>
          </p:cNvSpPr>
          <p:nvPr>
            <p:ph type="body" idx="2"/>
          </p:nvPr>
        </p:nvSpPr>
        <p:spPr>
          <a:xfrm>
            <a:off x="6886085" y="1556328"/>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1" name="Google Shape;131;p64"/>
          <p:cNvSpPr txBox="1">
            <a:spLocks noGrp="1"/>
          </p:cNvSpPr>
          <p:nvPr>
            <p:ph type="body" idx="3"/>
          </p:nvPr>
        </p:nvSpPr>
        <p:spPr>
          <a:xfrm>
            <a:off x="6902455" y="3172286"/>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199188525"/>
      </p:ext>
    </p:extLst>
  </p:cSld>
  <p:clrMapOvr>
    <a:masterClrMapping/>
  </p:clrMapOvr>
  <p:transition>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132"/>
        <p:cNvGrpSpPr/>
        <p:nvPr/>
      </p:nvGrpSpPr>
      <p:grpSpPr>
        <a:xfrm>
          <a:off x="0" y="0"/>
          <a:ext cx="0" cy="0"/>
          <a:chOff x="0" y="0"/>
          <a:chExt cx="0" cy="0"/>
        </a:xfrm>
      </p:grpSpPr>
      <p:sp>
        <p:nvSpPr>
          <p:cNvPr id="133" name="Google Shape;133;p65"/>
          <p:cNvSpPr txBox="1">
            <a:spLocks noGrp="1"/>
          </p:cNvSpPr>
          <p:nvPr>
            <p:ph type="title"/>
          </p:nvPr>
        </p:nvSpPr>
        <p:spPr>
          <a:xfrm>
            <a:off x="641785" y="508171"/>
            <a:ext cx="7873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4" name="Google Shape;134;p65"/>
          <p:cNvSpPr txBox="1">
            <a:spLocks noGrp="1"/>
          </p:cNvSpPr>
          <p:nvPr>
            <p:ph type="body" idx="1"/>
          </p:nvPr>
        </p:nvSpPr>
        <p:spPr>
          <a:xfrm>
            <a:off x="628649"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5" name="Google Shape;135;p65"/>
          <p:cNvSpPr txBox="1">
            <a:spLocks noGrp="1"/>
          </p:cNvSpPr>
          <p:nvPr>
            <p:ph type="body" idx="2"/>
          </p:nvPr>
        </p:nvSpPr>
        <p:spPr>
          <a:xfrm>
            <a:off x="628649"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6" name="Google Shape;136;p6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7" name="Google Shape;137;p65"/>
          <p:cNvSpPr txBox="1">
            <a:spLocks noGrp="1"/>
          </p:cNvSpPr>
          <p:nvPr>
            <p:ph type="body" idx="3"/>
          </p:nvPr>
        </p:nvSpPr>
        <p:spPr>
          <a:xfrm>
            <a:off x="4744687"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8" name="Google Shape;138;p65"/>
          <p:cNvSpPr txBox="1">
            <a:spLocks noGrp="1"/>
          </p:cNvSpPr>
          <p:nvPr>
            <p:ph type="body" idx="4"/>
          </p:nvPr>
        </p:nvSpPr>
        <p:spPr>
          <a:xfrm>
            <a:off x="4744687"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269932744"/>
      </p:ext>
    </p:extLst>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139"/>
        <p:cNvGrpSpPr/>
        <p:nvPr/>
      </p:nvGrpSpPr>
      <p:grpSpPr>
        <a:xfrm>
          <a:off x="0" y="0"/>
          <a:ext cx="0" cy="0"/>
          <a:chOff x="0" y="0"/>
          <a:chExt cx="0" cy="0"/>
        </a:xfrm>
      </p:grpSpPr>
      <p:sp>
        <p:nvSpPr>
          <p:cNvPr id="140" name="Google Shape;140;p66"/>
          <p:cNvSpPr/>
          <p:nvPr/>
        </p:nvSpPr>
        <p:spPr>
          <a:xfrm>
            <a:off x="91440" y="57150"/>
            <a:ext cx="896100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50945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7"/>
        <p:cNvGrpSpPr/>
        <p:nvPr/>
      </p:nvGrpSpPr>
      <p:grpSpPr>
        <a:xfrm>
          <a:off x="0" y="0"/>
          <a:ext cx="0" cy="0"/>
          <a:chOff x="0" y="0"/>
          <a:chExt cx="0" cy="0"/>
        </a:xfrm>
      </p:grpSpPr>
      <p:sp>
        <p:nvSpPr>
          <p:cNvPr id="18" name="Google Shape;18;p54"/>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54"/>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54"/>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5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141"/>
        <p:cNvGrpSpPr/>
        <p:nvPr/>
      </p:nvGrpSpPr>
      <p:grpSpPr>
        <a:xfrm>
          <a:off x="0" y="0"/>
          <a:ext cx="0" cy="0"/>
          <a:chOff x="0" y="0"/>
          <a:chExt cx="0" cy="0"/>
        </a:xfrm>
      </p:grpSpPr>
      <p:sp>
        <p:nvSpPr>
          <p:cNvPr id="142" name="Google Shape;142;p67"/>
          <p:cNvSpPr txBox="1">
            <a:spLocks noGrp="1"/>
          </p:cNvSpPr>
          <p:nvPr>
            <p:ph type="title"/>
          </p:nvPr>
        </p:nvSpPr>
        <p:spPr>
          <a:xfrm>
            <a:off x="628649" y="530359"/>
            <a:ext cx="78867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3" name="Google Shape;143;p67"/>
          <p:cNvSpPr txBox="1">
            <a:spLocks noGrp="1"/>
          </p:cNvSpPr>
          <p:nvPr>
            <p:ph type="body" idx="1"/>
          </p:nvPr>
        </p:nvSpPr>
        <p:spPr>
          <a:xfrm>
            <a:off x="628649" y="1548882"/>
            <a:ext cx="60441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4" name="Google Shape;144;p6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45" name="Google Shape;145;p67"/>
          <p:cNvSpPr txBox="1">
            <a:spLocks noGrp="1"/>
          </p:cNvSpPr>
          <p:nvPr>
            <p:ph type="body" idx="2"/>
          </p:nvPr>
        </p:nvSpPr>
        <p:spPr>
          <a:xfrm>
            <a:off x="6808265" y="1548882"/>
            <a:ext cx="17145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528608950"/>
      </p:ext>
    </p:extLst>
  </p:cSld>
  <p:clrMapOvr>
    <a:masterClrMapping/>
  </p:clrMapOvr>
  <p:transition>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46"/>
        <p:cNvGrpSpPr/>
        <p:nvPr/>
      </p:nvGrpSpPr>
      <p:grpSpPr>
        <a:xfrm>
          <a:off x="0" y="0"/>
          <a:ext cx="0" cy="0"/>
          <a:chOff x="0" y="0"/>
          <a:chExt cx="0" cy="0"/>
        </a:xfrm>
      </p:grpSpPr>
      <p:sp>
        <p:nvSpPr>
          <p:cNvPr id="147" name="Google Shape;147;p68"/>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148" name="Google Shape;148;p68"/>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68"/>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150" name="Google Shape;150;p68"/>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285061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151"/>
        <p:cNvGrpSpPr/>
        <p:nvPr/>
      </p:nvGrpSpPr>
      <p:grpSpPr>
        <a:xfrm>
          <a:off x="0" y="0"/>
          <a:ext cx="0" cy="0"/>
          <a:chOff x="0" y="0"/>
          <a:chExt cx="0" cy="0"/>
        </a:xfrm>
      </p:grpSpPr>
      <p:sp>
        <p:nvSpPr>
          <p:cNvPr id="152" name="Google Shape;152;p69"/>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153" name="Google Shape;153;p69"/>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154" name="Google Shape;154;p69"/>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155" name="Google Shape;155;p69"/>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6611342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wo Content">
  <p:cSld name="1_Two Content">
    <p:spTree>
      <p:nvGrpSpPr>
        <p:cNvPr id="1" name="Shape 156"/>
        <p:cNvGrpSpPr/>
        <p:nvPr/>
      </p:nvGrpSpPr>
      <p:grpSpPr>
        <a:xfrm>
          <a:off x="0" y="0"/>
          <a:ext cx="0" cy="0"/>
          <a:chOff x="0" y="0"/>
          <a:chExt cx="0" cy="0"/>
        </a:xfrm>
      </p:grpSpPr>
      <p:sp>
        <p:nvSpPr>
          <p:cNvPr id="157" name="Google Shape;157;p70"/>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8" name="Google Shape;158;p7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59" name="Google Shape;159;p70"/>
          <p:cNvSpPr txBox="1">
            <a:spLocks noGrp="1"/>
          </p:cNvSpPr>
          <p:nvPr>
            <p:ph type="body" idx="1"/>
          </p:nvPr>
        </p:nvSpPr>
        <p:spPr>
          <a:xfrm>
            <a:off x="868363" y="1524397"/>
            <a:ext cx="3657600" cy="31083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0" name="Google Shape;160;p70"/>
          <p:cNvSpPr txBox="1">
            <a:spLocks noGrp="1"/>
          </p:cNvSpPr>
          <p:nvPr>
            <p:ph type="body" idx="2"/>
          </p:nvPr>
        </p:nvSpPr>
        <p:spPr>
          <a:xfrm>
            <a:off x="4998887" y="1523999"/>
            <a:ext cx="3528300" cy="31089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11682939"/>
      </p:ext>
    </p:extLst>
  </p:cSld>
  <p:clrMapOvr>
    <a:masterClrMapping/>
  </p:clrMapOvr>
  <p:transition>
    <p:fade thruBlk="1"/>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161"/>
        <p:cNvGrpSpPr/>
        <p:nvPr/>
      </p:nvGrpSpPr>
      <p:grpSpPr>
        <a:xfrm>
          <a:off x="0" y="0"/>
          <a:ext cx="0" cy="0"/>
          <a:chOff x="0" y="0"/>
          <a:chExt cx="0" cy="0"/>
        </a:xfrm>
      </p:grpSpPr>
      <p:sp>
        <p:nvSpPr>
          <p:cNvPr id="162" name="Google Shape;162;p71"/>
          <p:cNvSpPr txBox="1">
            <a:spLocks noGrp="1"/>
          </p:cNvSpPr>
          <p:nvPr>
            <p:ph type="title"/>
          </p:nvPr>
        </p:nvSpPr>
        <p:spPr>
          <a:xfrm>
            <a:off x="627413" y="549875"/>
            <a:ext cx="78879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3" name="Google Shape;163;p71"/>
          <p:cNvSpPr txBox="1">
            <a:spLocks noGrp="1"/>
          </p:cNvSpPr>
          <p:nvPr>
            <p:ph type="body" idx="1"/>
          </p:nvPr>
        </p:nvSpPr>
        <p:spPr>
          <a:xfrm>
            <a:off x="628649" y="1517779"/>
            <a:ext cx="17145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4" name="Google Shape;164;p71"/>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65" name="Google Shape;165;p71"/>
          <p:cNvSpPr txBox="1">
            <a:spLocks noGrp="1"/>
          </p:cNvSpPr>
          <p:nvPr>
            <p:ph type="body" idx="2"/>
          </p:nvPr>
        </p:nvSpPr>
        <p:spPr>
          <a:xfrm>
            <a:off x="2465173" y="1517779"/>
            <a:ext cx="60513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012248694"/>
      </p:ext>
    </p:extLst>
  </p:cSld>
  <p:clrMapOvr>
    <a:masterClrMapping/>
  </p:clrMapOvr>
  <p:transition>
    <p:fade thruBlk="1"/>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166"/>
        <p:cNvGrpSpPr/>
        <p:nvPr/>
      </p:nvGrpSpPr>
      <p:grpSpPr>
        <a:xfrm>
          <a:off x="0" y="0"/>
          <a:ext cx="0" cy="0"/>
          <a:chOff x="0" y="0"/>
          <a:chExt cx="0" cy="0"/>
        </a:xfrm>
      </p:grpSpPr>
      <p:sp>
        <p:nvSpPr>
          <p:cNvPr id="167" name="Google Shape;167;p72"/>
          <p:cNvSpPr txBox="1">
            <a:spLocks noGrp="1"/>
          </p:cNvSpPr>
          <p:nvPr>
            <p:ph type="title"/>
          </p:nvPr>
        </p:nvSpPr>
        <p:spPr>
          <a:xfrm>
            <a:off x="626560" y="530359"/>
            <a:ext cx="79326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72"/>
          <p:cNvSpPr txBox="1">
            <a:spLocks noGrp="1"/>
          </p:cNvSpPr>
          <p:nvPr>
            <p:ph type="body" idx="1"/>
          </p:nvPr>
        </p:nvSpPr>
        <p:spPr>
          <a:xfrm>
            <a:off x="6286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9" name="Google Shape;169;p72"/>
          <p:cNvSpPr txBox="1">
            <a:spLocks noGrp="1"/>
          </p:cNvSpPr>
          <p:nvPr>
            <p:ph type="body" idx="2"/>
          </p:nvPr>
        </p:nvSpPr>
        <p:spPr>
          <a:xfrm>
            <a:off x="33718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0" name="Google Shape;170;p7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71" name="Google Shape;171;p72"/>
          <p:cNvSpPr txBox="1">
            <a:spLocks noGrp="1"/>
          </p:cNvSpPr>
          <p:nvPr>
            <p:ph type="body" idx="3"/>
          </p:nvPr>
        </p:nvSpPr>
        <p:spPr>
          <a:xfrm>
            <a:off x="61150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232622173"/>
      </p:ext>
    </p:extLst>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172"/>
        <p:cNvGrpSpPr/>
        <p:nvPr/>
      </p:nvGrpSpPr>
      <p:grpSpPr>
        <a:xfrm>
          <a:off x="0" y="0"/>
          <a:ext cx="0" cy="0"/>
          <a:chOff x="0" y="0"/>
          <a:chExt cx="0" cy="0"/>
        </a:xfrm>
      </p:grpSpPr>
      <p:sp>
        <p:nvSpPr>
          <p:cNvPr id="173" name="Google Shape;173;p73"/>
          <p:cNvSpPr txBox="1">
            <a:spLocks noGrp="1"/>
          </p:cNvSpPr>
          <p:nvPr>
            <p:ph type="title"/>
          </p:nvPr>
        </p:nvSpPr>
        <p:spPr>
          <a:xfrm>
            <a:off x="620333" y="530359"/>
            <a:ext cx="78951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73"/>
          <p:cNvSpPr txBox="1">
            <a:spLocks noGrp="1"/>
          </p:cNvSpPr>
          <p:nvPr>
            <p:ph type="body" idx="1"/>
          </p:nvPr>
        </p:nvSpPr>
        <p:spPr>
          <a:xfrm>
            <a:off x="628649" y="1579177"/>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5" name="Google Shape;175;p73"/>
          <p:cNvSpPr txBox="1">
            <a:spLocks noGrp="1"/>
          </p:cNvSpPr>
          <p:nvPr>
            <p:ph type="body" idx="2"/>
          </p:nvPr>
        </p:nvSpPr>
        <p:spPr>
          <a:xfrm>
            <a:off x="628649" y="2984866"/>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6" name="Google Shape;176;p7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77" name="Google Shape;177;p73"/>
          <p:cNvSpPr txBox="1">
            <a:spLocks noGrp="1"/>
          </p:cNvSpPr>
          <p:nvPr>
            <p:ph type="body" idx="3"/>
          </p:nvPr>
        </p:nvSpPr>
        <p:spPr>
          <a:xfrm>
            <a:off x="2465173" y="1579983"/>
            <a:ext cx="6051300" cy="30135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558614514"/>
      </p:ext>
    </p:extLst>
  </p:cSld>
  <p:clrMapOvr>
    <a:masterClrMapping/>
  </p:clrMapOvr>
  <p:transition>
    <p:fade thruBlk="1"/>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178"/>
        <p:cNvGrpSpPr/>
        <p:nvPr/>
      </p:nvGrpSpPr>
      <p:grpSpPr>
        <a:xfrm>
          <a:off x="0" y="0"/>
          <a:ext cx="0" cy="0"/>
          <a:chOff x="0" y="0"/>
          <a:chExt cx="0" cy="0"/>
        </a:xfrm>
      </p:grpSpPr>
      <p:sp>
        <p:nvSpPr>
          <p:cNvPr id="179" name="Google Shape;179;p74"/>
          <p:cNvSpPr txBox="1">
            <a:spLocks noGrp="1"/>
          </p:cNvSpPr>
          <p:nvPr>
            <p:ph type="title"/>
          </p:nvPr>
        </p:nvSpPr>
        <p:spPr>
          <a:xfrm>
            <a:off x="628147" y="530359"/>
            <a:ext cx="78873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74"/>
          <p:cNvSpPr txBox="1">
            <a:spLocks noGrp="1"/>
          </p:cNvSpPr>
          <p:nvPr>
            <p:ph type="body" idx="1"/>
          </p:nvPr>
        </p:nvSpPr>
        <p:spPr>
          <a:xfrm>
            <a:off x="62864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1" name="Google Shape;181;p74"/>
          <p:cNvSpPr txBox="1">
            <a:spLocks noGrp="1"/>
          </p:cNvSpPr>
          <p:nvPr>
            <p:ph type="body" idx="2"/>
          </p:nvPr>
        </p:nvSpPr>
        <p:spPr>
          <a:xfrm>
            <a:off x="264032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2" name="Google Shape;182;p7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83" name="Google Shape;183;p74"/>
          <p:cNvSpPr txBox="1">
            <a:spLocks noGrp="1"/>
          </p:cNvSpPr>
          <p:nvPr>
            <p:ph type="body" idx="3"/>
          </p:nvPr>
        </p:nvSpPr>
        <p:spPr>
          <a:xfrm>
            <a:off x="465200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4" name="Google Shape;184;p74"/>
          <p:cNvSpPr txBox="1">
            <a:spLocks noGrp="1"/>
          </p:cNvSpPr>
          <p:nvPr>
            <p:ph type="body" idx="4"/>
          </p:nvPr>
        </p:nvSpPr>
        <p:spPr>
          <a:xfrm>
            <a:off x="666368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481416244"/>
      </p:ext>
    </p:extLst>
  </p:cSld>
  <p:clrMapOvr>
    <a:masterClrMapping/>
  </p:clrMapOvr>
  <p:transition>
    <p:fade thruBlk="1"/>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185"/>
        <p:cNvGrpSpPr/>
        <p:nvPr/>
      </p:nvGrpSpPr>
      <p:grpSpPr>
        <a:xfrm>
          <a:off x="0" y="0"/>
          <a:ext cx="0" cy="0"/>
          <a:chOff x="0" y="0"/>
          <a:chExt cx="0" cy="0"/>
        </a:xfrm>
      </p:grpSpPr>
      <p:sp>
        <p:nvSpPr>
          <p:cNvPr id="186" name="Google Shape;186;p75"/>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p75"/>
          <p:cNvSpPr txBox="1">
            <a:spLocks noGrp="1"/>
          </p:cNvSpPr>
          <p:nvPr>
            <p:ph type="body" idx="1"/>
          </p:nvPr>
        </p:nvSpPr>
        <p:spPr>
          <a:xfrm>
            <a:off x="629842" y="1241468"/>
            <a:ext cx="38682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88" name="Google Shape;188;p75"/>
          <p:cNvSpPr txBox="1">
            <a:spLocks noGrp="1"/>
          </p:cNvSpPr>
          <p:nvPr>
            <p:ph type="body" idx="2"/>
          </p:nvPr>
        </p:nvSpPr>
        <p:spPr>
          <a:xfrm>
            <a:off x="629842" y="1921490"/>
            <a:ext cx="38682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9" name="Google Shape;189;p75"/>
          <p:cNvSpPr txBox="1">
            <a:spLocks noGrp="1"/>
          </p:cNvSpPr>
          <p:nvPr>
            <p:ph type="body" idx="3"/>
          </p:nvPr>
        </p:nvSpPr>
        <p:spPr>
          <a:xfrm>
            <a:off x="4629150" y="1241468"/>
            <a:ext cx="38874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90" name="Google Shape;190;p75"/>
          <p:cNvSpPr txBox="1">
            <a:spLocks noGrp="1"/>
          </p:cNvSpPr>
          <p:nvPr>
            <p:ph type="body" idx="4"/>
          </p:nvPr>
        </p:nvSpPr>
        <p:spPr>
          <a:xfrm>
            <a:off x="4629150" y="1921490"/>
            <a:ext cx="38874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1" name="Google Shape;191;p7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696529882"/>
      </p:ext>
    </p:extLst>
  </p:cSld>
  <p:clrMapOvr>
    <a:masterClrMapping/>
  </p:clrMapOvr>
  <p:transition>
    <p:fade thruBlk="1"/>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763792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Blank reverse">
  <p:cSld name="BLANK_1">
    <p:bg>
      <p:bgPr>
        <a:solidFill>
          <a:srgbClr val="0B4860"/>
        </a:solidFill>
        <a:effectLst/>
      </p:bgPr>
    </p:bg>
    <p:spTree>
      <p:nvGrpSpPr>
        <p:cNvPr id="1" name="Shape 22"/>
        <p:cNvGrpSpPr/>
        <p:nvPr/>
      </p:nvGrpSpPr>
      <p:grpSpPr>
        <a:xfrm>
          <a:off x="0" y="0"/>
          <a:ext cx="0" cy="0"/>
          <a:chOff x="0" y="0"/>
          <a:chExt cx="0" cy="0"/>
        </a:xfrm>
      </p:grpSpPr>
      <p:sp>
        <p:nvSpPr>
          <p:cNvPr id="23" name="Google Shape;23;p57"/>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949775474"/>
      </p:ext>
    </p:extLst>
  </p:cSld>
  <p:clrMapOvr>
    <a:masterClrMapping/>
  </p:clrMapOvr>
  <p:transition>
    <p:fade thruBlk="1"/>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544346302"/>
      </p:ext>
    </p:extLst>
  </p:cSld>
  <p:clrMapOvr>
    <a:masterClrMapping/>
  </p:clrMapOvr>
  <p:transition>
    <p:fade thruBlk="1"/>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2"/>
        <p:cNvGrpSpPr/>
        <p:nvPr/>
      </p:nvGrpSpPr>
      <p:grpSpPr>
        <a:xfrm>
          <a:off x="0" y="0"/>
          <a:ext cx="0" cy="0"/>
          <a:chOff x="0" y="0"/>
          <a:chExt cx="0" cy="0"/>
        </a:xfrm>
      </p:grpSpPr>
      <p:sp>
        <p:nvSpPr>
          <p:cNvPr id="23" name="Google Shape;23;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 name="Google Shape;25;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6" name="Google Shape;26;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980223656"/>
      </p:ext>
    </p:extLst>
  </p:cSld>
  <p:clrMapOvr>
    <a:masterClrMapping/>
  </p:clrMapOvr>
  <p:transition>
    <p:fade thruBlk="1"/>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28"/>
        <p:cNvGrpSpPr/>
        <p:nvPr/>
      </p:nvGrpSpPr>
      <p:grpSpPr>
        <a:xfrm>
          <a:off x="0" y="0"/>
          <a:ext cx="0" cy="0"/>
          <a:chOff x="0" y="0"/>
          <a:chExt cx="0" cy="0"/>
        </a:xfrm>
      </p:grpSpPr>
      <p:sp>
        <p:nvSpPr>
          <p:cNvPr id="29" name="Google Shape;29;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1" name="Google Shape;31;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389625079"/>
      </p:ext>
    </p:extLst>
  </p:cSld>
  <p:clrMapOvr>
    <a:masterClrMapping/>
  </p:clrMapOvr>
  <p:transition>
    <p:fade thruBlk="1"/>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35"/>
        <p:cNvGrpSpPr/>
        <p:nvPr/>
      </p:nvGrpSpPr>
      <p:grpSpPr>
        <a:xfrm>
          <a:off x="0" y="0"/>
          <a:ext cx="0" cy="0"/>
          <a:chOff x="0" y="0"/>
          <a:chExt cx="0" cy="0"/>
        </a:xfrm>
      </p:grpSpPr>
      <p:sp>
        <p:nvSpPr>
          <p:cNvPr id="36" name="Google Shape;36;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58437781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37"/>
        <p:cNvGrpSpPr/>
        <p:nvPr/>
      </p:nvGrpSpPr>
      <p:grpSpPr>
        <a:xfrm>
          <a:off x="0" y="0"/>
          <a:ext cx="0" cy="0"/>
          <a:chOff x="0" y="0"/>
          <a:chExt cx="0" cy="0"/>
        </a:xfrm>
      </p:grpSpPr>
      <p:sp>
        <p:nvSpPr>
          <p:cNvPr id="38" name="Google Shape;38;p36"/>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6"/>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0" name="Google Shape;40;p3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1" name="Google Shape;41;p36"/>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218222160"/>
      </p:ext>
    </p:extLst>
  </p:cSld>
  <p:clrMapOvr>
    <a:masterClrMapping/>
  </p:clrMapOvr>
  <p:transition>
    <p:fade thruBlk="1"/>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42"/>
        <p:cNvGrpSpPr/>
        <p:nvPr/>
      </p:nvGrpSpPr>
      <p:grpSpPr>
        <a:xfrm>
          <a:off x="0" y="0"/>
          <a:ext cx="0" cy="0"/>
          <a:chOff x="0" y="0"/>
          <a:chExt cx="0" cy="0"/>
        </a:xfrm>
      </p:grpSpPr>
      <p:sp>
        <p:nvSpPr>
          <p:cNvPr id="43" name="Google Shape;43;p37"/>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44" name="Google Shape;44;p37"/>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37"/>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46" name="Google Shape;46;p37"/>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9424193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47"/>
        <p:cNvGrpSpPr/>
        <p:nvPr/>
      </p:nvGrpSpPr>
      <p:grpSpPr>
        <a:xfrm>
          <a:off x="0" y="0"/>
          <a:ext cx="0" cy="0"/>
          <a:chOff x="0" y="0"/>
          <a:chExt cx="0" cy="0"/>
        </a:xfrm>
      </p:grpSpPr>
      <p:sp>
        <p:nvSpPr>
          <p:cNvPr id="48" name="Google Shape;48;p38"/>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49" name="Google Shape;49;p38"/>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50" name="Google Shape;50;p38"/>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51" name="Google Shape;51;p38"/>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13780050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757790146"/>
      </p:ext>
    </p:extLst>
  </p:cSld>
  <p:clrMapOvr>
    <a:masterClrMapping/>
  </p:clrMapOvr>
  <p:transition>
    <p:fade thruBlk="1"/>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222886003"/>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9"/>
        <p:cNvGrpSpPr/>
        <p:nvPr/>
      </p:nvGrpSpPr>
      <p:grpSpPr>
        <a:xfrm>
          <a:off x="0" y="0"/>
          <a:ext cx="0" cy="0"/>
          <a:chOff x="0" y="0"/>
          <a:chExt cx="0" cy="0"/>
        </a:xfrm>
      </p:grpSpPr>
      <p:sp>
        <p:nvSpPr>
          <p:cNvPr id="40" name="Google Shape;40;p61"/>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61"/>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2" name="Google Shape;42;p6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3" name="Google Shape;43;p61"/>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4" name="Google Shape;44;p61"/>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762845417"/>
      </p:ext>
    </p:extLst>
  </p:cSld>
  <p:clrMapOvr>
    <a:masterClrMapping/>
  </p:clrMapOvr>
  <p:transition>
    <p:fade thruBlk="1"/>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259029045"/>
      </p:ext>
    </p:extLst>
  </p:cSld>
  <p:clrMapOvr>
    <a:masterClrMapping/>
  </p:clrMapOvr>
  <p:transition>
    <p:fade thruBlk="1"/>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76"/>
        <p:cNvGrpSpPr/>
        <p:nvPr/>
      </p:nvGrpSpPr>
      <p:grpSpPr>
        <a:xfrm>
          <a:off x="0" y="0"/>
          <a:ext cx="0" cy="0"/>
          <a:chOff x="0" y="0"/>
          <a:chExt cx="0" cy="0"/>
        </a:xfrm>
      </p:grpSpPr>
      <p:sp>
        <p:nvSpPr>
          <p:cNvPr id="77" name="Google Shape;7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81251229"/>
      </p:ext>
    </p:extLst>
  </p:cSld>
  <p:clrMapOvr>
    <a:masterClrMapping/>
  </p:clrMapOvr>
  <p:transition>
    <p:fade thruBlk="1"/>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362130572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65801744"/>
      </p:ext>
    </p:extLst>
  </p:cSld>
  <p:clrMapOvr>
    <a:masterClrMapping/>
  </p:clrMapOvr>
  <p:transition>
    <p:fade thruBlk="1"/>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011593864"/>
      </p:ext>
    </p:extLst>
  </p:cSld>
  <p:clrMapOvr>
    <a:masterClrMapping/>
  </p:clrMapOvr>
  <p:transition>
    <p:fade thruBlk="1"/>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79950874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24"/>
        <p:cNvGrpSpPr/>
        <p:nvPr/>
      </p:nvGrpSpPr>
      <p:grpSpPr>
        <a:xfrm>
          <a:off x="0" y="0"/>
          <a:ext cx="0" cy="0"/>
          <a:chOff x="0" y="0"/>
          <a:chExt cx="0" cy="0"/>
        </a:xfrm>
      </p:grpSpPr>
      <p:sp>
        <p:nvSpPr>
          <p:cNvPr id="25" name="Google Shape;25;p36"/>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6"/>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3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8" name="Google Shape;28;p36"/>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085874105"/>
      </p:ext>
    </p:extLst>
  </p:cSld>
  <p:clrMapOvr>
    <a:masterClrMapping/>
  </p:clrMapOvr>
  <p:transition>
    <p:fade thruBlk="1"/>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752748093"/>
      </p:ext>
    </p:extLst>
  </p:cSld>
  <p:clrMapOvr>
    <a:masterClrMapping/>
  </p:clrMapOvr>
  <p:transition>
    <p:fade thruBlk="1"/>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637817306"/>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45"/>
        <p:cNvGrpSpPr/>
        <p:nvPr/>
      </p:nvGrpSpPr>
      <p:grpSpPr>
        <a:xfrm>
          <a:off x="0" y="0"/>
          <a:ext cx="0" cy="0"/>
          <a:chOff x="0" y="0"/>
          <a:chExt cx="0" cy="0"/>
        </a:xfrm>
      </p:grpSpPr>
      <p:sp>
        <p:nvSpPr>
          <p:cNvPr id="46" name="Google Shape;46;p62"/>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62"/>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8" name="Google Shape;48;p62"/>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9" name="Google Shape;49;p6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0" name="Google Shape;50;p62"/>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62"/>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055095199"/>
      </p:ext>
    </p:extLst>
  </p:cSld>
  <p:clrMapOvr>
    <a:masterClrMapping/>
  </p:clrMapOvr>
  <p:transition>
    <p:fade thruBlk="1"/>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231226639"/>
      </p:ext>
    </p:extLst>
  </p:cSld>
  <p:clrMapOvr>
    <a:masterClrMapping/>
  </p:clrMapOvr>
  <p:transition>
    <p:fade thruBlk="1"/>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96664946"/>
      </p:ext>
    </p:extLst>
  </p:cSld>
  <p:clrMapOvr>
    <a:masterClrMapping/>
  </p:clrMapOvr>
  <p:transition>
    <p:fade thruBlk="1"/>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315977653"/>
      </p:ext>
    </p:extLst>
  </p:cSld>
  <p:clrMapOvr>
    <a:masterClrMapping/>
  </p:clrMapOvr>
  <p:transition>
    <p:fade thruBlk="1"/>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013948954"/>
      </p:ext>
    </p:extLst>
  </p:cSld>
  <p:clrMapOvr>
    <a:masterClrMapping/>
  </p:clrMapOvr>
  <p:transition>
    <p:fade thruBlk="1"/>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pPr marL="0" marR="0" lvl="0" indent="0" algn="l" defTabSz="914400" rtl="0" eaLnBrk="1" fontAlgn="auto" latinLnBrk="0" hangingPunct="1">
              <a:lnSpc>
                <a:spcPct val="100000"/>
              </a:lnSpc>
              <a:spcBef>
                <a:spcPts val="0"/>
              </a:spcBef>
              <a:spcAft>
                <a:spcPts val="0"/>
              </a:spcAft>
              <a:buClr>
                <a:srgbClr val="000000"/>
              </a:buClr>
              <a:buSzPts val="700"/>
              <a:buFont typeface="Arial"/>
              <a:buNone/>
              <a:tabLst/>
              <a:defRPr/>
            </a:pPr>
            <a:endParaRPr kumimoji="0" sz="700" b="0" i="0" u="none" strike="noStrike" kern="0" cap="none" spc="0" normalizeH="0" baseline="0" noProof="0">
              <a:ln>
                <a:noFill/>
              </a:ln>
              <a:solidFill>
                <a:srgbClr val="000000"/>
              </a:solidFill>
              <a:effectLst/>
              <a:uLnTx/>
              <a:uFillTx/>
              <a:latin typeface="Arial"/>
              <a:cs typeface="Arial"/>
              <a:sym typeface="Arial"/>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pPr marL="0" marR="0" lvl="0" indent="0" algn="ctr" defTabSz="914400" rtl="0" eaLnBrk="1" fontAlgn="auto" latinLnBrk="0" hangingPunct="1">
              <a:lnSpc>
                <a:spcPct val="100000"/>
              </a:lnSpc>
              <a:spcBef>
                <a:spcPts val="0"/>
              </a:spcBef>
              <a:spcAft>
                <a:spcPts val="0"/>
              </a:spcAft>
              <a:buClr>
                <a:srgbClr val="000000"/>
              </a:buClr>
              <a:buSzPts val="700"/>
              <a:buFont typeface="Arial"/>
              <a:buNone/>
              <a:tabLst/>
              <a:defRPr/>
            </a:pPr>
            <a:endParaRPr kumimoji="0" sz="700" b="0" i="0" u="none" strike="noStrike" kern="0" cap="none" spc="0" normalizeH="0" baseline="0" noProof="0">
              <a:ln>
                <a:noFill/>
              </a:ln>
              <a:solidFill>
                <a:srgbClr val="000000"/>
              </a:solidFill>
              <a:effectLst/>
              <a:uLnTx/>
              <a:uFillTx/>
              <a:latin typeface="Arial"/>
              <a:cs typeface="Arial"/>
              <a:sym typeface="Arial"/>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Pts val="1300"/>
              <a:buFont typeface="Arial"/>
              <a:buNone/>
              <a:tabLst/>
              <a:defRPr/>
            </a:pPr>
            <a:fld id="{00000000-1234-1234-1234-123412341234}" type="slidenum">
              <a:rPr kumimoji="0" lang="en-US" sz="1300" b="1" i="0" u="none" strike="noStrike" kern="0" cap="none" spc="0" normalizeH="0" baseline="0" noProof="0">
                <a:ln>
                  <a:noFill/>
                </a:ln>
                <a:solidFill>
                  <a:srgbClr val="0B4860"/>
                </a:solidFill>
                <a:effectLst/>
                <a:uLnTx/>
                <a:uFillTx/>
                <a:latin typeface="Work Sans"/>
                <a:sym typeface="Work Sans"/>
              </a:rPr>
              <a:pPr marL="0" marR="0" lvl="0" indent="0" algn="r" defTabSz="914400" rtl="0" eaLnBrk="1" fontAlgn="auto" latinLnBrk="0" hangingPunct="1">
                <a:lnSpc>
                  <a:spcPct val="100000"/>
                </a:lnSpc>
                <a:spcBef>
                  <a:spcPts val="0"/>
                </a:spcBef>
                <a:spcAft>
                  <a:spcPts val="0"/>
                </a:spcAft>
                <a:buClr>
                  <a:srgbClr val="000000"/>
                </a:buClr>
                <a:buSzPts val="1300"/>
                <a:buFont typeface="Arial"/>
                <a:buNone/>
                <a:tabLst/>
                <a:defRPr/>
              </a:pPr>
              <a:t>‹#›</a:t>
            </a:fld>
            <a:endParaRPr kumimoji="0" sz="1300" b="1" i="0" u="none" strike="noStrike" kern="0" cap="none" spc="0" normalizeH="0" baseline="0" noProof="0">
              <a:ln>
                <a:noFill/>
              </a:ln>
              <a:solidFill>
                <a:srgbClr val="0B4860"/>
              </a:solidFill>
              <a:effectLst/>
              <a:uLnTx/>
              <a:uFillTx/>
              <a:latin typeface="Work Sans"/>
              <a:sym typeface="Work Sans"/>
            </a:endParaRPr>
          </a:p>
        </p:txBody>
      </p:sp>
    </p:spTree>
    <p:extLst>
      <p:ext uri="{BB962C8B-B14F-4D97-AF65-F5344CB8AC3E}">
        <p14:creationId xmlns:p14="http://schemas.microsoft.com/office/powerpoint/2010/main" val="318255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63"/>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63"/>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63"/>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63"/>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64"/>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64"/>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64"/>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6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64"/>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grpSp>
        <p:nvGrpSpPr>
          <p:cNvPr id="63" name="Google Shape;63;p64"/>
          <p:cNvGrpSpPr/>
          <p:nvPr/>
        </p:nvGrpSpPr>
        <p:grpSpPr>
          <a:xfrm>
            <a:off x="91440" y="57150"/>
            <a:ext cx="8993545" cy="5061625"/>
            <a:chOff x="91440" y="57150"/>
            <a:chExt cx="8993545" cy="5061625"/>
          </a:xfrm>
        </p:grpSpPr>
        <p:sp>
          <p:nvSpPr>
            <p:cNvPr id="64" name="Google Shape;64;p64"/>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5" name="Google Shape;65;p64"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gr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6"/>
        <p:cNvGrpSpPr/>
        <p:nvPr/>
      </p:nvGrpSpPr>
      <p:grpSpPr>
        <a:xfrm>
          <a:off x="0" y="0"/>
          <a:ext cx="0" cy="0"/>
          <a:chOff x="0" y="0"/>
          <a:chExt cx="0" cy="0"/>
        </a:xfrm>
      </p:grpSpPr>
      <p:sp>
        <p:nvSpPr>
          <p:cNvPr id="67" name="Google Shape;67;p65"/>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65"/>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9" name="Google Shape;69;p65"/>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6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1" name="Google Shape;71;p65"/>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grpSp>
        <p:nvGrpSpPr>
          <p:cNvPr id="72" name="Google Shape;72;p65"/>
          <p:cNvGrpSpPr/>
          <p:nvPr/>
        </p:nvGrpSpPr>
        <p:grpSpPr>
          <a:xfrm>
            <a:off x="91440" y="57150"/>
            <a:ext cx="8993545" cy="5061625"/>
            <a:chOff x="91440" y="57150"/>
            <a:chExt cx="8993545" cy="5061625"/>
          </a:xfrm>
        </p:grpSpPr>
        <p:sp>
          <p:nvSpPr>
            <p:cNvPr id="73" name="Google Shape;73;p65"/>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74" name="Google Shape;74;p65" descr="A picture containing drawing  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gr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image" Target="../media/image1.png"/><Relationship Id="rId2" Type="http://schemas.openxmlformats.org/officeDocument/2006/relationships/slideLayout" Target="../slideLayouts/slideLayout25.xml"/><Relationship Id="rId16" Type="http://schemas.openxmlformats.org/officeDocument/2006/relationships/theme" Target="../theme/theme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6" Type="http://schemas.openxmlformats.org/officeDocument/2006/relationships/image" Target="../media/image1.png"/><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theme" Target="../theme/theme4.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image" Target="../media/image1.png"/><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5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51"/>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51"/>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51"/>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51" descr="Logo for the Geneva Office for Human Rights Education (3 brown dots over a v with the letters GO-HRE on a white circle)"/>
          <p:cNvPicPr preferRelativeResize="0"/>
          <p:nvPr/>
        </p:nvPicPr>
        <p:blipFill rotWithShape="1">
          <a:blip r:embed="rId13">
            <a:alphaModFix/>
          </a:blip>
          <a:srcRect/>
          <a:stretch/>
        </p:blipFill>
        <p:spPr>
          <a:xfrm>
            <a:off x="8623119" y="4661888"/>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6" r:id="rId5"/>
    <p:sldLayoutId id="2147483657" r:id="rId6"/>
    <p:sldLayoutId id="2147483658" r:id="rId7"/>
    <p:sldLayoutId id="2147483659" r:id="rId8"/>
    <p:sldLayoutId id="2147483660" r:id="rId9"/>
    <p:sldLayoutId id="2147483661" r:id="rId10"/>
    <p:sldLayoutId id="2147483662"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4">
            <a:alphaModFix/>
          </a:blip>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3088688111"/>
      </p:ext>
    </p:extLst>
  </p:cSld>
  <p:clrMap bg1="lt1" tx1="dk1" bg2="dk2" tx2="lt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5"/>
        <p:cNvGrpSpPr/>
        <p:nvPr/>
      </p:nvGrpSpPr>
      <p:grpSpPr>
        <a:xfrm>
          <a:off x="0" y="0"/>
          <a:ext cx="0" cy="0"/>
          <a:chOff x="0" y="0"/>
          <a:chExt cx="0" cy="0"/>
        </a:xfrm>
      </p:grpSpPr>
      <p:sp>
        <p:nvSpPr>
          <p:cNvPr id="106" name="Google Shape;106;p4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07" name="Google Shape;107;p48"/>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8" name="Google Shape;108;p48"/>
          <p:cNvSpPr txBox="1">
            <a:spLocks noGrp="1"/>
          </p:cNvSpPr>
          <p:nvPr>
            <p:ph type="body" idx="1"/>
          </p:nvPr>
        </p:nvSpPr>
        <p:spPr>
          <a:xfrm>
            <a:off x="628650" y="1523999"/>
            <a:ext cx="7886700" cy="3108300"/>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9" name="Google Shape;109;p48"/>
          <p:cNvSpPr/>
          <p:nvPr/>
        </p:nvSpPr>
        <p:spPr>
          <a:xfrm>
            <a:off x="91440" y="57150"/>
            <a:ext cx="896100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10" name="Google Shape;110;p48" descr="Logo for the Geneva Office for Human Rights Education (3 brown dots over a v with the letters GO-HRE on a white circle)"/>
          <p:cNvPicPr preferRelativeResize="0"/>
          <p:nvPr/>
        </p:nvPicPr>
        <p:blipFill rotWithShape="1">
          <a:blip r:embed="rId17">
            <a:alphaModFix/>
          </a:blip>
          <a:srcRect/>
          <a:stretch/>
        </p:blipFill>
        <p:spPr>
          <a:xfrm>
            <a:off x="8630099" y="4665360"/>
            <a:ext cx="457200" cy="457200"/>
          </a:xfrm>
          <a:prstGeom prst="rect">
            <a:avLst/>
          </a:prstGeom>
          <a:noFill/>
          <a:ln>
            <a:noFill/>
          </a:ln>
        </p:spPr>
      </p:pic>
    </p:spTree>
    <p:extLst>
      <p:ext uri="{BB962C8B-B14F-4D97-AF65-F5344CB8AC3E}">
        <p14:creationId xmlns:p14="http://schemas.microsoft.com/office/powerpoint/2010/main" val="3347856026"/>
      </p:ext>
    </p:extLst>
  </p:cSld>
  <p:clrMap bg1="lt1" tx1="dk1" bg2="dk2" tx2="lt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descr="Logo for the Geneva Office for Human Rights Education (3 brown dots over a v with the letters GO-HRE on a white circle)"/>
          <p:cNvPicPr preferRelativeResize="0"/>
          <p:nvPr/>
        </p:nvPicPr>
        <p:blipFill>
          <a:blip r:embed="rId16"/>
          <a:srcRect/>
          <a:stretch/>
        </p:blipFill>
        <p:spPr>
          <a:xfrm>
            <a:off x="8619683" y="4660244"/>
            <a:ext cx="457200" cy="457200"/>
          </a:xfrm>
          <a:prstGeom prst="rect">
            <a:avLst/>
          </a:prstGeom>
          <a:noFill/>
          <a:ln>
            <a:noFill/>
          </a:ln>
        </p:spPr>
      </p:pic>
    </p:spTree>
    <p:extLst>
      <p:ext uri="{BB962C8B-B14F-4D97-AF65-F5344CB8AC3E}">
        <p14:creationId xmlns:p14="http://schemas.microsoft.com/office/powerpoint/2010/main" val="247305461"/>
      </p:ext>
    </p:extLst>
  </p:cSld>
  <p:clrMap bg1="lt1" tx1="dk1" bg2="dk2" tx2="lt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a:blip r:embed="rId15"/>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2141775294"/>
      </p:ext>
    </p:extLst>
  </p:cSld>
  <p:clrMap bg1="lt1" tx1="dk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9.xml"/><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1.xml"/><Relationship Id="rId1" Type="http://schemas.openxmlformats.org/officeDocument/2006/relationships/slideLayout" Target="../slideLayouts/slideLayout13.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2.xml"/><Relationship Id="rId1" Type="http://schemas.openxmlformats.org/officeDocument/2006/relationships/slideLayout" Target="../slideLayouts/slideLayout54.xml"/><Relationship Id="rId4" Type="http://schemas.openxmlformats.org/officeDocument/2006/relationships/image" Target="../media/image35.png"/></Relationships>
</file>

<file path=ppt/slides/_rels/slide4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3.xml"/><Relationship Id="rId1" Type="http://schemas.openxmlformats.org/officeDocument/2006/relationships/slideLayout" Target="../slideLayouts/slideLayout54.xml"/><Relationship Id="rId4" Type="http://schemas.openxmlformats.org/officeDocument/2006/relationships/image" Target="../media/image26.png"/></Relationships>
</file>

<file path=ppt/slides/_rels/slide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4.xml"/><Relationship Id="rId1" Type="http://schemas.openxmlformats.org/officeDocument/2006/relationships/slideLayout" Target="../slideLayouts/slideLayout54.xml"/><Relationship Id="rId4" Type="http://schemas.openxmlformats.org/officeDocument/2006/relationships/image" Target="../media/image36.png"/></Relationships>
</file>

<file path=ppt/slides/_rels/slide4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5.xml"/><Relationship Id="rId1" Type="http://schemas.openxmlformats.org/officeDocument/2006/relationships/slideLayout" Target="../slideLayouts/slideLayout54.xml"/><Relationship Id="rId4" Type="http://schemas.openxmlformats.org/officeDocument/2006/relationships/image" Target="../media/image37.png"/></Relationships>
</file>

<file path=ppt/slides/_rels/slide4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6.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notesSlide" Target="../notesSlides/notesSlide5.xml"/><Relationship Id="rId1" Type="http://schemas.openxmlformats.org/officeDocument/2006/relationships/slideLayout" Target="../slideLayouts/slideLayout24.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hyperlink" Target="https://www.youtube.com/watch?v=XR9d7TsgQN8&amp;list=PL1p11lCKMm7vUpyDMd39yUSVUUwUJ-Wa5&amp;index=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4.xml"/><Relationship Id="rId4" Type="http://schemas.openxmlformats.org/officeDocument/2006/relationships/hyperlink" Target="https://www.youtube.com/watch?v=XR9d7TsgQN8&amp;list=PL1p11lCKMm7vUpyDMd39yUSVUUwUJ-Wa5&amp;index=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olega Manual Cover for the GOHRE manual for teaching the rights of children.">
            <a:extLst>
              <a:ext uri="{FF2B5EF4-FFF2-40B4-BE49-F238E27FC236}">
                <a16:creationId xmlns:a16="http://schemas.microsoft.com/office/drawing/2014/main" id="{0BE33350-1D05-430E-BB96-776F5AEBE922}"/>
              </a:ext>
            </a:extLst>
          </p:cNvPr>
          <p:cNvPicPr>
            <a:picLocks noChangeAspect="1"/>
          </p:cNvPicPr>
          <p:nvPr/>
        </p:nvPicPr>
        <p:blipFill>
          <a:blip r:embed="rId2"/>
          <a:stretch>
            <a:fillRect/>
          </a:stretch>
        </p:blipFill>
        <p:spPr>
          <a:xfrm>
            <a:off x="1342671" y="285750"/>
            <a:ext cx="6458659" cy="4572000"/>
          </a:xfrm>
          <a:prstGeom prst="rect">
            <a:avLst/>
          </a:prstGeom>
        </p:spPr>
      </p:pic>
    </p:spTree>
    <p:extLst>
      <p:ext uri="{BB962C8B-B14F-4D97-AF65-F5344CB8AC3E}">
        <p14:creationId xmlns:p14="http://schemas.microsoft.com/office/powerpoint/2010/main" val="4205525912"/>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1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10</a:t>
            </a:fld>
            <a:endParaRPr sz="900"/>
          </a:p>
        </p:txBody>
      </p:sp>
      <p:pic>
        <p:nvPicPr>
          <p:cNvPr id="312" name="Google Shape;312;p10" descr="A Small green checkmark in a box the icon used to indicate a review throughout the presentation"/>
          <p:cNvPicPr preferRelativeResize="0"/>
          <p:nvPr/>
        </p:nvPicPr>
        <p:blipFill rotWithShape="1">
          <a:blip r:embed="rId3">
            <a:alphaModFix/>
          </a:blip>
          <a:srcRect/>
          <a:stretch/>
        </p:blipFill>
        <p:spPr>
          <a:xfrm>
            <a:off x="7680491" y="192135"/>
            <a:ext cx="1188720" cy="1286024"/>
          </a:xfrm>
          <a:prstGeom prst="rect">
            <a:avLst/>
          </a:prstGeom>
          <a:noFill/>
          <a:ln>
            <a:noFill/>
          </a:ln>
        </p:spPr>
      </p:pic>
      <p:pic>
        <p:nvPicPr>
          <p:cNvPr id="313" name="Google Shape;313;p10"/>
          <p:cNvPicPr preferRelativeResize="0"/>
          <p:nvPr/>
        </p:nvPicPr>
        <p:blipFill rotWithShape="1">
          <a:blip r:embed="rId4">
            <a:alphaModFix/>
          </a:blip>
          <a:srcRect t="1633" b="1634"/>
          <a:stretch/>
        </p:blipFill>
        <p:spPr>
          <a:xfrm>
            <a:off x="2607088" y="258075"/>
            <a:ext cx="3929825" cy="4627350"/>
          </a:xfrm>
          <a:prstGeom prst="rect">
            <a:avLst/>
          </a:prstGeom>
          <a:noFill/>
          <a:ln>
            <a:noFill/>
          </a:ln>
        </p:spPr>
      </p:pic>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1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11</a:t>
            </a:fld>
            <a:endParaRPr sz="900"/>
          </a:p>
        </p:txBody>
      </p:sp>
      <p:pic>
        <p:nvPicPr>
          <p:cNvPr id="319" name="Google Shape;319;p11" descr="A Small green checkmark in a box the icon used to indicate a review throughout the presentation"/>
          <p:cNvPicPr preferRelativeResize="0"/>
          <p:nvPr/>
        </p:nvPicPr>
        <p:blipFill rotWithShape="1">
          <a:blip r:embed="rId3">
            <a:alphaModFix/>
          </a:blip>
          <a:srcRect/>
          <a:stretch/>
        </p:blipFill>
        <p:spPr>
          <a:xfrm>
            <a:off x="7680491" y="192135"/>
            <a:ext cx="1188720" cy="1286024"/>
          </a:xfrm>
          <a:prstGeom prst="rect">
            <a:avLst/>
          </a:prstGeom>
          <a:noFill/>
          <a:ln>
            <a:noFill/>
          </a:ln>
        </p:spPr>
      </p:pic>
      <p:pic>
        <p:nvPicPr>
          <p:cNvPr id="320" name="Google Shape;320;p11"/>
          <p:cNvPicPr preferRelativeResize="0"/>
          <p:nvPr/>
        </p:nvPicPr>
        <p:blipFill rotWithShape="1">
          <a:blip r:embed="rId4">
            <a:alphaModFix/>
          </a:blip>
          <a:srcRect/>
          <a:stretch/>
        </p:blipFill>
        <p:spPr>
          <a:xfrm>
            <a:off x="2847300" y="200413"/>
            <a:ext cx="3449399" cy="4742675"/>
          </a:xfrm>
          <a:prstGeom prst="rect">
            <a:avLst/>
          </a:prstGeom>
          <a:noFill/>
          <a:ln>
            <a:noFill/>
          </a:ln>
        </p:spPr>
      </p:pic>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1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12</a:t>
            </a:fld>
            <a:endParaRPr sz="900"/>
          </a:p>
        </p:txBody>
      </p:sp>
      <p:pic>
        <p:nvPicPr>
          <p:cNvPr id="326" name="Google Shape;326;p12" descr="A Small green checkmark in a box the icon used to indicate a review throughout the presentation"/>
          <p:cNvPicPr preferRelativeResize="0"/>
          <p:nvPr/>
        </p:nvPicPr>
        <p:blipFill rotWithShape="1">
          <a:blip r:embed="rId3">
            <a:alphaModFix/>
          </a:blip>
          <a:srcRect/>
          <a:stretch/>
        </p:blipFill>
        <p:spPr>
          <a:xfrm>
            <a:off x="7680491" y="192135"/>
            <a:ext cx="1188720" cy="1286024"/>
          </a:xfrm>
          <a:prstGeom prst="rect">
            <a:avLst/>
          </a:prstGeom>
          <a:noFill/>
          <a:ln>
            <a:noFill/>
          </a:ln>
        </p:spPr>
      </p:pic>
      <p:pic>
        <p:nvPicPr>
          <p:cNvPr id="327" name="Google Shape;327;p12"/>
          <p:cNvPicPr preferRelativeResize="0"/>
          <p:nvPr/>
        </p:nvPicPr>
        <p:blipFill rotWithShape="1">
          <a:blip r:embed="rId4">
            <a:alphaModFix/>
          </a:blip>
          <a:srcRect/>
          <a:stretch/>
        </p:blipFill>
        <p:spPr>
          <a:xfrm>
            <a:off x="2840063" y="230775"/>
            <a:ext cx="3463875" cy="4681950"/>
          </a:xfrm>
          <a:prstGeom prst="rect">
            <a:avLst/>
          </a:prstGeom>
          <a:noFill/>
          <a:ln>
            <a:noFill/>
          </a:ln>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13</a:t>
            </a:fld>
            <a:endParaRPr sz="900"/>
          </a:p>
        </p:txBody>
      </p:sp>
      <p:pic>
        <p:nvPicPr>
          <p:cNvPr id="333" name="Google Shape;333;p13" descr="A Small green checkmark in a box the icon used to indicate a review throughout the presentation"/>
          <p:cNvPicPr preferRelativeResize="0"/>
          <p:nvPr/>
        </p:nvPicPr>
        <p:blipFill rotWithShape="1">
          <a:blip r:embed="rId3">
            <a:alphaModFix/>
          </a:blip>
          <a:srcRect/>
          <a:stretch/>
        </p:blipFill>
        <p:spPr>
          <a:xfrm>
            <a:off x="7680491" y="192135"/>
            <a:ext cx="1188720" cy="1286024"/>
          </a:xfrm>
          <a:prstGeom prst="rect">
            <a:avLst/>
          </a:prstGeom>
          <a:noFill/>
          <a:ln>
            <a:noFill/>
          </a:ln>
        </p:spPr>
      </p:pic>
      <p:pic>
        <p:nvPicPr>
          <p:cNvPr id="334" name="Google Shape;334;p13"/>
          <p:cNvPicPr preferRelativeResize="0"/>
          <p:nvPr/>
        </p:nvPicPr>
        <p:blipFill rotWithShape="1">
          <a:blip r:embed="rId4">
            <a:alphaModFix/>
          </a:blip>
          <a:srcRect t="1465" b="1464"/>
          <a:stretch/>
        </p:blipFill>
        <p:spPr>
          <a:xfrm>
            <a:off x="2607088" y="258075"/>
            <a:ext cx="3929825" cy="4627350"/>
          </a:xfrm>
          <a:prstGeom prst="rect">
            <a:avLst/>
          </a:prstGeom>
          <a:noFill/>
          <a:ln>
            <a:noFill/>
          </a:ln>
        </p:spPr>
      </p:pic>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14"/>
          <p:cNvSpPr txBox="1">
            <a:spLocks noGrp="1"/>
          </p:cNvSpPr>
          <p:nvPr>
            <p:ph type="title"/>
          </p:nvPr>
        </p:nvSpPr>
        <p:spPr>
          <a:xfrm>
            <a:off x="259524" y="563759"/>
            <a:ext cx="7666500"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sz="3300"/>
              <a:t>The Right to Freedom of Expression</a:t>
            </a:r>
            <a:endParaRPr sz="3300"/>
          </a:p>
        </p:txBody>
      </p:sp>
      <p:sp>
        <p:nvSpPr>
          <p:cNvPr id="340" name="Google Shape;340;p14"/>
          <p:cNvSpPr txBox="1">
            <a:spLocks noGrp="1"/>
          </p:cNvSpPr>
          <p:nvPr>
            <p:ph type="body" idx="1"/>
          </p:nvPr>
        </p:nvSpPr>
        <p:spPr>
          <a:xfrm>
            <a:off x="1502850" y="2031900"/>
            <a:ext cx="6138300" cy="1079700"/>
          </a:xfrm>
          <a:prstGeom prst="rect">
            <a:avLst/>
          </a:prstGeom>
          <a:noFill/>
          <a:ln>
            <a:noFill/>
          </a:ln>
        </p:spPr>
        <p:txBody>
          <a:bodyPr spcFirstLastPara="1" wrap="square" lIns="91425" tIns="91425" rIns="91425" bIns="91425" anchor="t" anchorCtr="0">
            <a:normAutofit/>
          </a:bodyPr>
          <a:lstStyle/>
          <a:p>
            <a:pPr marL="0" lvl="0" indent="0" algn="l" rtl="0">
              <a:lnSpc>
                <a:spcPct val="90000"/>
              </a:lnSpc>
              <a:spcBef>
                <a:spcPts val="0"/>
              </a:spcBef>
              <a:spcAft>
                <a:spcPts val="0"/>
              </a:spcAft>
              <a:buSzPts val="1800"/>
              <a:buNone/>
            </a:pPr>
            <a:r>
              <a:rPr lang="en-US" sz="3000" dirty="0"/>
              <a:t>When are we NOT allowed to say whatever we wish? </a:t>
            </a:r>
            <a:endParaRPr sz="3000" dirty="0"/>
          </a:p>
        </p:txBody>
      </p:sp>
      <p:sp>
        <p:nvSpPr>
          <p:cNvPr id="341" name="Google Shape;341;p1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14</a:t>
            </a:fld>
            <a:endParaRPr sz="900"/>
          </a:p>
        </p:txBody>
      </p:sp>
      <p:pic>
        <p:nvPicPr>
          <p:cNvPr id="342" name="Google Shape;342;p14" descr="A Small green checkmark in a box the icon used to indicate a review throughout the presentation"/>
          <p:cNvPicPr preferRelativeResize="0"/>
          <p:nvPr/>
        </p:nvPicPr>
        <p:blipFill rotWithShape="1">
          <a:blip r:embed="rId3">
            <a:alphaModFix/>
          </a:blip>
          <a:srcRect/>
          <a:stretch/>
        </p:blipFill>
        <p:spPr>
          <a:xfrm>
            <a:off x="7680491" y="192135"/>
            <a:ext cx="1188720" cy="1286024"/>
          </a:xfrm>
          <a:prstGeom prst="rect">
            <a:avLst/>
          </a:prstGeom>
          <a:noFill/>
          <a:ln>
            <a:noFill/>
          </a:ln>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15"/>
          <p:cNvSpPr txBox="1">
            <a:spLocks noGrp="1"/>
          </p:cNvSpPr>
          <p:nvPr>
            <p:ph type="body" idx="1"/>
          </p:nvPr>
        </p:nvSpPr>
        <p:spPr>
          <a:xfrm>
            <a:off x="633984" y="1478159"/>
            <a:ext cx="7640916" cy="2188965"/>
          </a:xfrm>
          <a:prstGeom prst="rect">
            <a:avLst/>
          </a:prstGeom>
          <a:noFill/>
          <a:ln>
            <a:noFill/>
          </a:ln>
        </p:spPr>
        <p:txBody>
          <a:bodyPr spcFirstLastPara="1" wrap="square" lIns="91425" tIns="91425" rIns="91425" bIns="91425" anchor="t" anchorCtr="0">
            <a:normAutofit fontScale="92500" lnSpcReduction="10000"/>
          </a:bodyPr>
          <a:lstStyle/>
          <a:p>
            <a:pPr indent="-457200"/>
            <a:r>
              <a:rPr lang="en-US" sz="2800" dirty="0">
                <a:solidFill>
                  <a:srgbClr val="0B4860"/>
                </a:solidFill>
              </a:rPr>
              <a:t>How did Peter and his brothers solve the problem of how to build their boat?</a:t>
            </a:r>
          </a:p>
          <a:p>
            <a:pPr indent="-457200"/>
            <a:endParaRPr sz="2800" dirty="0">
              <a:solidFill>
                <a:srgbClr val="0B4860"/>
              </a:solidFill>
            </a:endParaRPr>
          </a:p>
          <a:p>
            <a:pPr indent="-457200">
              <a:spcBef>
                <a:spcPts val="1000"/>
              </a:spcBef>
            </a:pPr>
            <a:r>
              <a:rPr lang="en-US" sz="2800" dirty="0">
                <a:solidFill>
                  <a:srgbClr val="0B4860"/>
                </a:solidFill>
              </a:rPr>
              <a:t>Who remembers what the word “Stereotype” means?</a:t>
            </a:r>
            <a:endParaRPr sz="2800" dirty="0"/>
          </a:p>
        </p:txBody>
      </p:sp>
      <p:sp>
        <p:nvSpPr>
          <p:cNvPr id="348" name="Google Shape;348;p15"/>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15</a:t>
            </a:fld>
            <a:endParaRPr sz="900"/>
          </a:p>
        </p:txBody>
      </p:sp>
      <p:pic>
        <p:nvPicPr>
          <p:cNvPr id="349" name="Google Shape;349;p15" descr="A Small green checkmark in a box the icon used to indicate a review throughout the presentation"/>
          <p:cNvPicPr preferRelativeResize="0"/>
          <p:nvPr/>
        </p:nvPicPr>
        <p:blipFill rotWithShape="1">
          <a:blip r:embed="rId3">
            <a:alphaModFix/>
          </a:blip>
          <a:srcRect/>
          <a:stretch/>
        </p:blipFill>
        <p:spPr>
          <a:xfrm>
            <a:off x="7680491" y="192135"/>
            <a:ext cx="1188720" cy="1286024"/>
          </a:xfrm>
          <a:prstGeom prst="rect">
            <a:avLst/>
          </a:prstGeom>
          <a:noFill/>
          <a:ln>
            <a:noFill/>
          </a:ln>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37884-62EA-AA4D-BE2A-81DE35D231C6}"/>
              </a:ext>
            </a:extLst>
          </p:cNvPr>
          <p:cNvSpPr>
            <a:spLocks noGrp="1"/>
          </p:cNvSpPr>
          <p:nvPr>
            <p:ph type="title"/>
          </p:nvPr>
        </p:nvSpPr>
        <p:spPr>
          <a:xfrm>
            <a:off x="869150" y="0"/>
            <a:ext cx="7405798" cy="1444759"/>
          </a:xfrm>
        </p:spPr>
        <p:txBody>
          <a:bodyPr/>
          <a:lstStyle/>
          <a:p>
            <a:r>
              <a:rPr lang="en-US" dirty="0"/>
              <a:t>Learning Points</a:t>
            </a:r>
          </a:p>
        </p:txBody>
      </p:sp>
      <p:sp>
        <p:nvSpPr>
          <p:cNvPr id="3" name="Text Placeholder 2">
            <a:extLst>
              <a:ext uri="{FF2B5EF4-FFF2-40B4-BE49-F238E27FC236}">
                <a16:creationId xmlns:a16="http://schemas.microsoft.com/office/drawing/2014/main" id="{AF5AB9B0-D6E2-6D4C-A7CA-B8874A3087F1}"/>
              </a:ext>
            </a:extLst>
          </p:cNvPr>
          <p:cNvSpPr>
            <a:spLocks noGrp="1"/>
          </p:cNvSpPr>
          <p:nvPr>
            <p:ph type="body" idx="1"/>
          </p:nvPr>
        </p:nvSpPr>
        <p:spPr/>
        <p:txBody>
          <a:bodyPr>
            <a:normAutofit lnSpcReduction="10000"/>
          </a:bodyPr>
          <a:lstStyle/>
          <a:p>
            <a:r>
              <a:rPr lang="en-US" dirty="0"/>
              <a:t>Each person has a right to have his or her birth legally registered.</a:t>
            </a:r>
            <a:endParaRPr lang="en-US" sz="1000" dirty="0"/>
          </a:p>
          <a:p>
            <a:endParaRPr lang="en-US" dirty="0"/>
          </a:p>
          <a:p>
            <a:r>
              <a:rPr lang="en-US" dirty="0"/>
              <a:t>Each person has a right to a name and a nationality.</a:t>
            </a:r>
            <a:endParaRPr lang="en-US" sz="1000" dirty="0"/>
          </a:p>
          <a:p>
            <a:endParaRPr lang="en-US" dirty="0"/>
          </a:p>
          <a:p>
            <a:r>
              <a:rPr lang="en-US" dirty="0"/>
              <a:t>Everyone has a right to be recognized as a person before the law.</a:t>
            </a:r>
          </a:p>
        </p:txBody>
      </p:sp>
      <p:sp>
        <p:nvSpPr>
          <p:cNvPr id="4" name="Slide Number Placeholder 3">
            <a:extLst>
              <a:ext uri="{FF2B5EF4-FFF2-40B4-BE49-F238E27FC236}">
                <a16:creationId xmlns:a16="http://schemas.microsoft.com/office/drawing/2014/main" id="{C6D50766-7805-1B49-9516-CE5EE96339E0}"/>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16</a:t>
            </a:fld>
            <a:endParaRPr lang="en-US"/>
          </a:p>
        </p:txBody>
      </p:sp>
      <p:pic>
        <p:nvPicPr>
          <p:cNvPr id="7" name="Google Shape;174;p10" descr="Five stick figure children holding star">
            <a:extLst>
              <a:ext uri="{FF2B5EF4-FFF2-40B4-BE49-F238E27FC236}">
                <a16:creationId xmlns:a16="http://schemas.microsoft.com/office/drawing/2014/main" id="{6CF0CE90-FFE9-4349-BC98-77B90A3E8D7C}"/>
              </a:ext>
            </a:extLst>
          </p:cNvPr>
          <p:cNvPicPr preferRelativeResize="0"/>
          <p:nvPr/>
        </p:nvPicPr>
        <p:blipFill rotWithShape="1">
          <a:blip r:embed="rId2">
            <a:alphaModFix/>
          </a:blip>
          <a:srcRect/>
          <a:stretch/>
        </p:blipFill>
        <p:spPr>
          <a:xfrm>
            <a:off x="6582165" y="222693"/>
            <a:ext cx="1692783" cy="1222066"/>
          </a:xfrm>
          <a:prstGeom prst="rect">
            <a:avLst/>
          </a:prstGeom>
          <a:noFill/>
          <a:ln>
            <a:noFill/>
          </a:ln>
        </p:spPr>
      </p:pic>
    </p:spTree>
    <p:extLst>
      <p:ext uri="{BB962C8B-B14F-4D97-AF65-F5344CB8AC3E}">
        <p14:creationId xmlns:p14="http://schemas.microsoft.com/office/powerpoint/2010/main" val="2886355199"/>
      </p:ext>
    </p:extLst>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16"/>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Horton Hears a Who</a:t>
            </a:r>
            <a:endParaRPr/>
          </a:p>
        </p:txBody>
      </p:sp>
      <p:sp>
        <p:nvSpPr>
          <p:cNvPr id="355" name="Google Shape;355;p16"/>
          <p:cNvSpPr txBox="1">
            <a:spLocks noGrp="1"/>
          </p:cNvSpPr>
          <p:nvPr>
            <p:ph type="body" idx="1"/>
          </p:nvPr>
        </p:nvSpPr>
        <p:spPr>
          <a:xfrm>
            <a:off x="877463" y="1524000"/>
            <a:ext cx="3657600" cy="3108722"/>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115000"/>
              </a:lnSpc>
              <a:spcBef>
                <a:spcPts val="0"/>
              </a:spcBef>
              <a:spcAft>
                <a:spcPts val="0"/>
              </a:spcAft>
              <a:buSzPts val="1100"/>
              <a:buNone/>
            </a:pPr>
            <a:r>
              <a:rPr lang="en-US" sz="2000" dirty="0">
                <a:solidFill>
                  <a:srgbClr val="0B4860"/>
                </a:solidFill>
              </a:rPr>
              <a:t>Horton was a thoughtful and kind elephant who lived in the jungle. His big ears helped him to hear very quiet sounds. One day while playing in a pool, he heard a sound so soft and quiet, he could barely hear it.</a:t>
            </a:r>
            <a:br>
              <a:rPr lang="en-US" sz="2000" dirty="0">
                <a:solidFill>
                  <a:srgbClr val="0B4860"/>
                </a:solidFill>
              </a:rPr>
            </a:br>
            <a:endParaRPr sz="2000" dirty="0">
              <a:solidFill>
                <a:srgbClr val="0B4860"/>
              </a:solidFill>
            </a:endParaRPr>
          </a:p>
        </p:txBody>
      </p:sp>
      <p:pic>
        <p:nvPicPr>
          <p:cNvPr id="356" name="Google Shape;356;p16"/>
          <p:cNvPicPr preferRelativeResize="0"/>
          <p:nvPr/>
        </p:nvPicPr>
        <p:blipFill rotWithShape="1">
          <a:blip r:embed="rId3">
            <a:alphaModFix/>
          </a:blip>
          <a:srcRect l="2106" r="2107"/>
          <a:stretch/>
        </p:blipFill>
        <p:spPr>
          <a:xfrm>
            <a:off x="4702355" y="1444759"/>
            <a:ext cx="3657600" cy="3017520"/>
          </a:xfrm>
          <a:prstGeom prst="rect">
            <a:avLst/>
          </a:prstGeom>
          <a:noFill/>
          <a:ln>
            <a:noFill/>
          </a:ln>
        </p:spPr>
      </p:pic>
      <p:sp>
        <p:nvSpPr>
          <p:cNvPr id="357" name="Google Shape;357;p1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17</a:t>
            </a:fld>
            <a:endParaRPr sz="900"/>
          </a:p>
        </p:txBody>
      </p:sp>
      <p:pic>
        <p:nvPicPr>
          <p:cNvPr id="358" name="Google Shape;358;p16"/>
          <p:cNvPicPr preferRelativeResize="0">
            <a:picLocks noChangeAspect="1"/>
          </p:cNvPicPr>
          <p:nvPr/>
        </p:nvPicPr>
        <p:blipFill>
          <a:blip r:embed="rId4"/>
          <a:srcRect/>
          <a:stretch/>
        </p:blipFill>
        <p:spPr>
          <a:xfrm>
            <a:off x="7787125" y="213479"/>
            <a:ext cx="1097280" cy="685799"/>
          </a:xfrm>
          <a:prstGeom prst="rect">
            <a:avLst/>
          </a:prstGeom>
          <a:noFill/>
          <a:ln>
            <a:noFill/>
          </a:ln>
        </p:spPr>
      </p:pic>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17"/>
          <p:cNvSpPr txBox="1">
            <a:spLocks noGrp="1"/>
          </p:cNvSpPr>
          <p:nvPr>
            <p:ph type="body" idx="1"/>
          </p:nvPr>
        </p:nvSpPr>
        <p:spPr>
          <a:xfrm>
            <a:off x="536449" y="899278"/>
            <a:ext cx="3430564" cy="3733322"/>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sz="2000" dirty="0">
                <a:solidFill>
                  <a:srgbClr val="0B4860"/>
                </a:solidFill>
              </a:rPr>
              <a:t>He looked around, but he could not see anyone except for a small spot of dust. It seemed to Horton that a very tiny person was calling out for help from that very small spot of dust. </a:t>
            </a:r>
            <a:endParaRPr sz="2000" dirty="0">
              <a:solidFill>
                <a:srgbClr val="0B4860"/>
              </a:solidFill>
            </a:endParaRPr>
          </a:p>
        </p:txBody>
      </p:sp>
      <p:pic>
        <p:nvPicPr>
          <p:cNvPr id="364" name="Google Shape;364;p17"/>
          <p:cNvPicPr preferRelativeResize="0"/>
          <p:nvPr/>
        </p:nvPicPr>
        <p:blipFill rotWithShape="1">
          <a:blip r:embed="rId3">
            <a:alphaModFix/>
          </a:blip>
          <a:srcRect/>
          <a:stretch/>
        </p:blipFill>
        <p:spPr>
          <a:xfrm>
            <a:off x="3967012" y="1267968"/>
            <a:ext cx="4781714" cy="3319095"/>
          </a:xfrm>
          <a:prstGeom prst="rect">
            <a:avLst/>
          </a:prstGeom>
          <a:noFill/>
          <a:ln>
            <a:noFill/>
          </a:ln>
        </p:spPr>
      </p:pic>
      <p:sp>
        <p:nvSpPr>
          <p:cNvPr id="365" name="Google Shape;365;p1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18</a:t>
            </a:fld>
            <a:endParaRPr sz="900"/>
          </a:p>
        </p:txBody>
      </p:sp>
      <p:pic>
        <p:nvPicPr>
          <p:cNvPr id="7" name="Google Shape;358;p16">
            <a:extLst>
              <a:ext uri="{FF2B5EF4-FFF2-40B4-BE49-F238E27FC236}">
                <a16:creationId xmlns:a16="http://schemas.microsoft.com/office/drawing/2014/main" id="{09046622-4E83-4EF0-AFFA-A666A91F8BA9}"/>
              </a:ext>
            </a:extLst>
          </p:cNvPr>
          <p:cNvPicPr preferRelativeResize="0">
            <a:picLocks noChangeAspect="1"/>
          </p:cNvPicPr>
          <p:nvPr/>
        </p:nvPicPr>
        <p:blipFill>
          <a:blip r:embed="rId4"/>
          <a:srcRect/>
          <a:stretch/>
        </p:blipFill>
        <p:spPr>
          <a:xfrm>
            <a:off x="7787125" y="213479"/>
            <a:ext cx="1097280" cy="685799"/>
          </a:xfrm>
          <a:prstGeom prst="rect">
            <a:avLst/>
          </a:prstGeom>
          <a:noFill/>
          <a:ln>
            <a:noFill/>
          </a:ln>
        </p:spPr>
      </p:pic>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18"/>
          <p:cNvSpPr txBox="1">
            <a:spLocks noGrp="1"/>
          </p:cNvSpPr>
          <p:nvPr>
            <p:ph type="body" idx="1"/>
          </p:nvPr>
        </p:nvSpPr>
        <p:spPr>
          <a:xfrm>
            <a:off x="475487" y="1024128"/>
            <a:ext cx="3491525" cy="3608472"/>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sz="2000" dirty="0">
                <a:solidFill>
                  <a:srgbClr val="0B4860"/>
                </a:solidFill>
              </a:rPr>
              <a:t>He listened again. And, yes, he did hear the very small voice of a very small person. He couldn’t see the person, but he decided to help because “a person’s a person, no matter how small.”</a:t>
            </a:r>
            <a:endParaRPr sz="2000" dirty="0">
              <a:solidFill>
                <a:srgbClr val="0B4860"/>
              </a:solidFill>
            </a:endParaRPr>
          </a:p>
        </p:txBody>
      </p:sp>
      <p:pic>
        <p:nvPicPr>
          <p:cNvPr id="373" name="Google Shape;373;p18"/>
          <p:cNvPicPr preferRelativeResize="0"/>
          <p:nvPr/>
        </p:nvPicPr>
        <p:blipFill rotWithShape="1">
          <a:blip r:embed="rId3">
            <a:alphaModFix/>
          </a:blip>
          <a:srcRect/>
          <a:stretch/>
        </p:blipFill>
        <p:spPr>
          <a:xfrm>
            <a:off x="3974304" y="1319601"/>
            <a:ext cx="4910101" cy="3017525"/>
          </a:xfrm>
          <a:prstGeom prst="rect">
            <a:avLst/>
          </a:prstGeom>
          <a:noFill/>
          <a:ln>
            <a:noFill/>
          </a:ln>
        </p:spPr>
      </p:pic>
      <p:sp>
        <p:nvSpPr>
          <p:cNvPr id="374" name="Google Shape;374;p1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19</a:t>
            </a:fld>
            <a:endParaRPr sz="900"/>
          </a:p>
        </p:txBody>
      </p:sp>
      <p:pic>
        <p:nvPicPr>
          <p:cNvPr id="7" name="Google Shape;358;p16">
            <a:extLst>
              <a:ext uri="{FF2B5EF4-FFF2-40B4-BE49-F238E27FC236}">
                <a16:creationId xmlns:a16="http://schemas.microsoft.com/office/drawing/2014/main" id="{318B49D0-9C54-4B84-898C-435DBD89A0ED}"/>
              </a:ext>
            </a:extLst>
          </p:cNvPr>
          <p:cNvPicPr preferRelativeResize="0">
            <a:picLocks noChangeAspect="1"/>
          </p:cNvPicPr>
          <p:nvPr/>
        </p:nvPicPr>
        <p:blipFill>
          <a:blip r:embed="rId4"/>
          <a:srcRect/>
          <a:stretch/>
        </p:blipFill>
        <p:spPr>
          <a:xfrm>
            <a:off x="7787125" y="213479"/>
            <a:ext cx="1097280" cy="685799"/>
          </a:xfrm>
          <a:prstGeom prst="rect">
            <a:avLst/>
          </a:prstGeom>
          <a:noFill/>
          <a:ln>
            <a:noFill/>
          </a:ln>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Facilitator Tips</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3282141274"/>
              </p:ext>
            </p:extLst>
          </p:nvPr>
        </p:nvGraphicFramePr>
        <p:xfrm>
          <a:off x="365760" y="1371598"/>
          <a:ext cx="8412480" cy="3248892"/>
        </p:xfrm>
        <a:graphic>
          <a:graphicData uri="http://schemas.openxmlformats.org/drawingml/2006/table">
            <a:tbl>
              <a:tblPr firstRow="1" bandRow="1">
                <a:tableStyleId>{5940675A-B579-460E-94D1-54222C63F5DA}</a:tableStyleId>
              </a:tblPr>
              <a:tblGrid>
                <a:gridCol w="464804">
                  <a:extLst>
                    <a:ext uri="{9D8B030D-6E8A-4147-A177-3AD203B41FA5}">
                      <a16:colId xmlns:a16="http://schemas.microsoft.com/office/drawing/2014/main" val="3743268562"/>
                    </a:ext>
                  </a:extLst>
                </a:gridCol>
                <a:gridCol w="2741873">
                  <a:extLst>
                    <a:ext uri="{9D8B030D-6E8A-4147-A177-3AD203B41FA5}">
                      <a16:colId xmlns:a16="http://schemas.microsoft.com/office/drawing/2014/main" val="22100770"/>
                    </a:ext>
                  </a:extLst>
                </a:gridCol>
                <a:gridCol w="5205803">
                  <a:extLst>
                    <a:ext uri="{9D8B030D-6E8A-4147-A177-3AD203B41FA5}">
                      <a16:colId xmlns:a16="http://schemas.microsoft.com/office/drawing/2014/main" val="4036239520"/>
                    </a:ext>
                  </a:extLst>
                </a:gridCol>
              </a:tblGrid>
              <a:tr h="812223">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Prepare to tell the Story Horton Hears a Who</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Read and prepare to for the activity. When you tell the story with expression from memory the children will be more engaged.</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9636548"/>
                  </a:ext>
                </a:extLst>
              </a:tr>
              <a:tr h="812223">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Prepare for the Follow Me Activity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Read how to do the Activity before the class</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449790391"/>
                  </a:ext>
                </a:extLst>
              </a:tr>
              <a:tr h="812223">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Have students use the talking stick when students want to say something.</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04573152"/>
                  </a:ext>
                </a:extLst>
              </a:tr>
              <a:tr h="812223">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Write Down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Don't forget to fill out the notes and reflections section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26927212"/>
                  </a:ext>
                </a:extLst>
              </a:tr>
            </a:tbl>
          </a:graphicData>
        </a:graphic>
      </p:graphicFrame>
    </p:spTree>
    <p:extLst>
      <p:ext uri="{BB962C8B-B14F-4D97-AF65-F5344CB8AC3E}">
        <p14:creationId xmlns:p14="http://schemas.microsoft.com/office/powerpoint/2010/main" val="29504772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p19"/>
          <p:cNvSpPr txBox="1">
            <a:spLocks noGrp="1"/>
          </p:cNvSpPr>
          <p:nvPr>
            <p:ph type="body" idx="1"/>
          </p:nvPr>
        </p:nvSpPr>
        <p:spPr>
          <a:xfrm>
            <a:off x="4730496" y="1146048"/>
            <a:ext cx="3937349" cy="3843582"/>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sz="2000" dirty="0">
                <a:solidFill>
                  <a:srgbClr val="0B4860"/>
                </a:solidFill>
              </a:rPr>
              <a:t>Horton learned that the tiny spot of dust was home to a whole little town called Whoville. It was filled with tiny people called </a:t>
            </a:r>
            <a:r>
              <a:rPr lang="en-US" sz="2000" dirty="0" err="1">
                <a:solidFill>
                  <a:srgbClr val="0B4860"/>
                </a:solidFill>
              </a:rPr>
              <a:t>Whos</a:t>
            </a:r>
            <a:r>
              <a:rPr lang="en-US" sz="2000" dirty="0">
                <a:solidFill>
                  <a:srgbClr val="0B4860"/>
                </a:solidFill>
              </a:rPr>
              <a:t>. Horton wanted to help them. He carefully placed the spot of dust on a clover flower.</a:t>
            </a:r>
            <a:endParaRPr sz="2000" dirty="0">
              <a:solidFill>
                <a:srgbClr val="0B4860"/>
              </a:solidFill>
            </a:endParaRPr>
          </a:p>
        </p:txBody>
      </p:sp>
      <p:pic>
        <p:nvPicPr>
          <p:cNvPr id="382" name="Google Shape;382;p19"/>
          <p:cNvPicPr preferRelativeResize="0"/>
          <p:nvPr/>
        </p:nvPicPr>
        <p:blipFill rotWithShape="1">
          <a:blip r:embed="rId3">
            <a:alphaModFix/>
          </a:blip>
          <a:srcRect/>
          <a:stretch/>
        </p:blipFill>
        <p:spPr>
          <a:xfrm>
            <a:off x="378677" y="996219"/>
            <a:ext cx="4254284" cy="3136869"/>
          </a:xfrm>
          <a:prstGeom prst="rect">
            <a:avLst/>
          </a:prstGeom>
          <a:noFill/>
          <a:ln>
            <a:noFill/>
          </a:ln>
        </p:spPr>
      </p:pic>
      <p:sp>
        <p:nvSpPr>
          <p:cNvPr id="383" name="Google Shape;383;p1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20</a:t>
            </a:fld>
            <a:endParaRPr sz="900"/>
          </a:p>
        </p:txBody>
      </p:sp>
      <p:pic>
        <p:nvPicPr>
          <p:cNvPr id="7" name="Google Shape;358;p16">
            <a:extLst>
              <a:ext uri="{FF2B5EF4-FFF2-40B4-BE49-F238E27FC236}">
                <a16:creationId xmlns:a16="http://schemas.microsoft.com/office/drawing/2014/main" id="{C8580F5E-910E-43AC-B979-F0BBB3B70BEB}"/>
              </a:ext>
            </a:extLst>
          </p:cNvPr>
          <p:cNvPicPr preferRelativeResize="0">
            <a:picLocks noChangeAspect="1"/>
          </p:cNvPicPr>
          <p:nvPr/>
        </p:nvPicPr>
        <p:blipFill>
          <a:blip r:embed="rId4"/>
          <a:srcRect/>
          <a:stretch/>
        </p:blipFill>
        <p:spPr>
          <a:xfrm>
            <a:off x="7787125" y="213479"/>
            <a:ext cx="1097280" cy="685799"/>
          </a:xfrm>
          <a:prstGeom prst="rect">
            <a:avLst/>
          </a:prstGeom>
          <a:noFill/>
          <a:ln>
            <a:noFill/>
          </a:ln>
        </p:spPr>
      </p:pic>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p20"/>
          <p:cNvSpPr txBox="1">
            <a:spLocks noGrp="1"/>
          </p:cNvSpPr>
          <p:nvPr>
            <p:ph type="body" idx="1"/>
          </p:nvPr>
        </p:nvSpPr>
        <p:spPr>
          <a:xfrm>
            <a:off x="732997" y="899278"/>
            <a:ext cx="3802066" cy="3733322"/>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sz="2000" dirty="0">
                <a:solidFill>
                  <a:srgbClr val="0B4860"/>
                </a:solidFill>
              </a:rPr>
              <a:t>Suddenly, a mean kangaroo and her baby came. They had small ears and they couldn’t hear a thing. They thought Horton was crazy. “You’re a fool,” they said. </a:t>
            </a:r>
            <a:endParaRPr sz="2000" dirty="0">
              <a:solidFill>
                <a:srgbClr val="0B4860"/>
              </a:solidFill>
            </a:endParaRPr>
          </a:p>
        </p:txBody>
      </p:sp>
      <p:pic>
        <p:nvPicPr>
          <p:cNvPr id="391" name="Google Shape;391;p20"/>
          <p:cNvPicPr preferRelativeResize="0"/>
          <p:nvPr/>
        </p:nvPicPr>
        <p:blipFill rotWithShape="1">
          <a:blip r:embed="rId3">
            <a:alphaModFix/>
          </a:blip>
          <a:srcRect/>
          <a:stretch/>
        </p:blipFill>
        <p:spPr>
          <a:xfrm>
            <a:off x="4768247" y="1042785"/>
            <a:ext cx="3657575" cy="3556175"/>
          </a:xfrm>
          <a:prstGeom prst="rect">
            <a:avLst/>
          </a:prstGeom>
          <a:noFill/>
          <a:ln>
            <a:noFill/>
          </a:ln>
        </p:spPr>
      </p:pic>
      <p:sp>
        <p:nvSpPr>
          <p:cNvPr id="392" name="Google Shape;392;p2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21</a:t>
            </a:fld>
            <a:endParaRPr sz="900"/>
          </a:p>
        </p:txBody>
      </p:sp>
      <p:pic>
        <p:nvPicPr>
          <p:cNvPr id="7" name="Google Shape;358;p16">
            <a:extLst>
              <a:ext uri="{FF2B5EF4-FFF2-40B4-BE49-F238E27FC236}">
                <a16:creationId xmlns:a16="http://schemas.microsoft.com/office/drawing/2014/main" id="{BA479B74-9CB2-497F-B77B-3334BEDAC8E4}"/>
              </a:ext>
            </a:extLst>
          </p:cNvPr>
          <p:cNvPicPr preferRelativeResize="0">
            <a:picLocks noChangeAspect="1"/>
          </p:cNvPicPr>
          <p:nvPr/>
        </p:nvPicPr>
        <p:blipFill>
          <a:blip r:embed="rId4"/>
          <a:srcRect/>
          <a:stretch/>
        </p:blipFill>
        <p:spPr>
          <a:xfrm>
            <a:off x="7787125" y="213479"/>
            <a:ext cx="1097280" cy="685799"/>
          </a:xfrm>
          <a:prstGeom prst="rect">
            <a:avLst/>
          </a:prstGeom>
          <a:noFill/>
          <a:ln>
            <a:noFill/>
          </a:ln>
        </p:spPr>
      </p:pic>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21"/>
          <p:cNvSpPr txBox="1">
            <a:spLocks noGrp="1"/>
          </p:cNvSpPr>
          <p:nvPr>
            <p:ph type="body" idx="1"/>
          </p:nvPr>
        </p:nvSpPr>
        <p:spPr>
          <a:xfrm>
            <a:off x="732997" y="1146048"/>
            <a:ext cx="3802066" cy="3486552"/>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sz="2000" dirty="0">
                <a:solidFill>
                  <a:srgbClr val="0B4860"/>
                </a:solidFill>
              </a:rPr>
              <a:t>So they jumped in the pool with a great big splash, trying to wash away the little spot of dust. But Horton quickly stretched out his long trunk and picked up the clover and hurried away.</a:t>
            </a:r>
            <a:endParaRPr sz="2000" dirty="0">
              <a:solidFill>
                <a:srgbClr val="0B4860"/>
              </a:solidFill>
            </a:endParaRPr>
          </a:p>
        </p:txBody>
      </p:sp>
      <p:pic>
        <p:nvPicPr>
          <p:cNvPr id="400" name="Google Shape;400;p21"/>
          <p:cNvPicPr preferRelativeResize="0"/>
          <p:nvPr/>
        </p:nvPicPr>
        <p:blipFill rotWithShape="1">
          <a:blip r:embed="rId3">
            <a:alphaModFix/>
          </a:blip>
          <a:srcRect/>
          <a:stretch/>
        </p:blipFill>
        <p:spPr>
          <a:xfrm>
            <a:off x="4841399" y="1146048"/>
            <a:ext cx="3657575" cy="3556175"/>
          </a:xfrm>
          <a:prstGeom prst="rect">
            <a:avLst/>
          </a:prstGeom>
          <a:noFill/>
          <a:ln>
            <a:noFill/>
          </a:ln>
        </p:spPr>
      </p:pic>
      <p:sp>
        <p:nvSpPr>
          <p:cNvPr id="401" name="Google Shape;401;p2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22</a:t>
            </a:fld>
            <a:endParaRPr sz="900"/>
          </a:p>
        </p:txBody>
      </p:sp>
      <p:pic>
        <p:nvPicPr>
          <p:cNvPr id="7" name="Google Shape;358;p16">
            <a:extLst>
              <a:ext uri="{FF2B5EF4-FFF2-40B4-BE49-F238E27FC236}">
                <a16:creationId xmlns:a16="http://schemas.microsoft.com/office/drawing/2014/main" id="{DC025869-6D71-4D7D-9F78-DC6EA48A84F4}"/>
              </a:ext>
            </a:extLst>
          </p:cNvPr>
          <p:cNvPicPr preferRelativeResize="0">
            <a:picLocks noChangeAspect="1"/>
          </p:cNvPicPr>
          <p:nvPr/>
        </p:nvPicPr>
        <p:blipFill>
          <a:blip r:embed="rId4"/>
          <a:srcRect/>
          <a:stretch/>
        </p:blipFill>
        <p:spPr>
          <a:xfrm>
            <a:off x="7787125" y="213479"/>
            <a:ext cx="1097280" cy="685799"/>
          </a:xfrm>
          <a:prstGeom prst="rect">
            <a:avLst/>
          </a:prstGeom>
          <a:noFill/>
          <a:ln>
            <a:noFill/>
          </a:ln>
        </p:spPr>
      </p:pic>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22"/>
          <p:cNvSpPr txBox="1">
            <a:spLocks noGrp="1"/>
          </p:cNvSpPr>
          <p:nvPr>
            <p:ph type="body" idx="1"/>
          </p:nvPr>
        </p:nvSpPr>
        <p:spPr>
          <a:xfrm>
            <a:off x="853440" y="987552"/>
            <a:ext cx="3681623" cy="3645048"/>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000" dirty="0">
                <a:solidFill>
                  <a:srgbClr val="0B4860"/>
                </a:solidFill>
              </a:rPr>
              <a:t>This made the mama kangaroo so mad that she told the monkeys about Horton and his silly story about small people on a spot of dust.</a:t>
            </a:r>
            <a:endParaRPr sz="2000" dirty="0">
              <a:solidFill>
                <a:srgbClr val="0B4860"/>
              </a:solidFill>
            </a:endParaRPr>
          </a:p>
          <a:p>
            <a:pPr marL="0" lvl="0" indent="0" algn="l" rtl="0">
              <a:lnSpc>
                <a:spcPct val="115000"/>
              </a:lnSpc>
              <a:spcBef>
                <a:spcPts val="0"/>
              </a:spcBef>
              <a:spcAft>
                <a:spcPts val="0"/>
              </a:spcAft>
              <a:buClr>
                <a:schemeClr val="dk1"/>
              </a:buClr>
              <a:buSzPts val="1100"/>
              <a:buFont typeface="Arial"/>
              <a:buNone/>
            </a:pPr>
            <a:endParaRPr sz="2000" b="0" dirty="0">
              <a:solidFill>
                <a:srgbClr val="0B4860"/>
              </a:solidFill>
            </a:endParaRPr>
          </a:p>
          <a:p>
            <a:pPr marL="0" lvl="0" indent="0" algn="l" rtl="0">
              <a:lnSpc>
                <a:spcPct val="115000"/>
              </a:lnSpc>
              <a:spcBef>
                <a:spcPts val="0"/>
              </a:spcBef>
              <a:spcAft>
                <a:spcPts val="0"/>
              </a:spcAft>
              <a:buSzPts val="1100"/>
              <a:buNone/>
            </a:pPr>
            <a:endParaRPr sz="2000" dirty="0">
              <a:solidFill>
                <a:srgbClr val="0B4860"/>
              </a:solidFill>
            </a:endParaRPr>
          </a:p>
        </p:txBody>
      </p:sp>
      <p:pic>
        <p:nvPicPr>
          <p:cNvPr id="409" name="Google Shape;409;p22"/>
          <p:cNvPicPr preferRelativeResize="0"/>
          <p:nvPr/>
        </p:nvPicPr>
        <p:blipFill rotWithShape="1">
          <a:blip r:embed="rId3">
            <a:alphaModFix/>
          </a:blip>
          <a:srcRect t="2310" b="2898"/>
          <a:stretch/>
        </p:blipFill>
        <p:spPr>
          <a:xfrm>
            <a:off x="4780439" y="987552"/>
            <a:ext cx="3657575" cy="3449650"/>
          </a:xfrm>
          <a:prstGeom prst="rect">
            <a:avLst/>
          </a:prstGeom>
          <a:noFill/>
          <a:ln>
            <a:noFill/>
          </a:ln>
        </p:spPr>
      </p:pic>
      <p:sp>
        <p:nvSpPr>
          <p:cNvPr id="410" name="Google Shape;410;p2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23</a:t>
            </a:fld>
            <a:endParaRPr sz="900"/>
          </a:p>
        </p:txBody>
      </p:sp>
      <p:pic>
        <p:nvPicPr>
          <p:cNvPr id="7" name="Google Shape;358;p16">
            <a:extLst>
              <a:ext uri="{FF2B5EF4-FFF2-40B4-BE49-F238E27FC236}">
                <a16:creationId xmlns:a16="http://schemas.microsoft.com/office/drawing/2014/main" id="{81205120-127B-48AD-8AED-929C7B4E27E1}"/>
              </a:ext>
            </a:extLst>
          </p:cNvPr>
          <p:cNvPicPr preferRelativeResize="0">
            <a:picLocks noChangeAspect="1"/>
          </p:cNvPicPr>
          <p:nvPr/>
        </p:nvPicPr>
        <p:blipFill>
          <a:blip r:embed="rId4"/>
          <a:srcRect/>
          <a:stretch/>
        </p:blipFill>
        <p:spPr>
          <a:xfrm>
            <a:off x="7787125" y="213479"/>
            <a:ext cx="1097280" cy="685799"/>
          </a:xfrm>
          <a:prstGeom prst="rect">
            <a:avLst/>
          </a:prstGeom>
          <a:noFill/>
          <a:ln>
            <a:noFill/>
          </a:ln>
        </p:spPr>
      </p:pic>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p23"/>
          <p:cNvSpPr txBox="1">
            <a:spLocks noGrp="1"/>
          </p:cNvSpPr>
          <p:nvPr>
            <p:ph type="body" idx="1"/>
          </p:nvPr>
        </p:nvSpPr>
        <p:spPr>
          <a:xfrm>
            <a:off x="732997" y="804672"/>
            <a:ext cx="3802066" cy="3827928"/>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sz="2000" dirty="0">
                <a:solidFill>
                  <a:srgbClr val="0B4860"/>
                </a:solidFill>
              </a:rPr>
              <a:t>The monkeys couldn’t hear the </a:t>
            </a:r>
            <a:r>
              <a:rPr lang="en-US" sz="2000" dirty="0" err="1">
                <a:solidFill>
                  <a:srgbClr val="0B4860"/>
                </a:solidFill>
              </a:rPr>
              <a:t>Whos</a:t>
            </a:r>
            <a:r>
              <a:rPr lang="en-US" sz="2000" dirty="0">
                <a:solidFill>
                  <a:srgbClr val="0B4860"/>
                </a:solidFill>
              </a:rPr>
              <a:t>, either. So they grabbed the clover with the little dust spot before Horton could stop them. Off they ran as fast as they could, determined to get rid of the pesky clover. And they almost succeeded.</a:t>
            </a:r>
            <a:endParaRPr sz="2000" dirty="0">
              <a:solidFill>
                <a:srgbClr val="0B4860"/>
              </a:solidFill>
            </a:endParaRPr>
          </a:p>
          <a:p>
            <a:pPr marL="0" lvl="0" indent="0" algn="l" rtl="0">
              <a:lnSpc>
                <a:spcPct val="115000"/>
              </a:lnSpc>
              <a:spcBef>
                <a:spcPts val="0"/>
              </a:spcBef>
              <a:spcAft>
                <a:spcPts val="0"/>
              </a:spcAft>
              <a:buSzPts val="1100"/>
              <a:buNone/>
            </a:pPr>
            <a:endParaRPr sz="2000" b="0" dirty="0">
              <a:solidFill>
                <a:srgbClr val="0B4860"/>
              </a:solidFill>
            </a:endParaRPr>
          </a:p>
          <a:p>
            <a:pPr marL="0" lvl="0" indent="0" algn="l" rtl="0">
              <a:lnSpc>
                <a:spcPct val="115000"/>
              </a:lnSpc>
              <a:spcBef>
                <a:spcPts val="0"/>
              </a:spcBef>
              <a:spcAft>
                <a:spcPts val="0"/>
              </a:spcAft>
              <a:buSzPts val="1100"/>
              <a:buNone/>
            </a:pPr>
            <a:endParaRPr sz="2000" dirty="0">
              <a:solidFill>
                <a:srgbClr val="0B4860"/>
              </a:solidFill>
            </a:endParaRPr>
          </a:p>
        </p:txBody>
      </p:sp>
      <p:pic>
        <p:nvPicPr>
          <p:cNvPr id="418" name="Google Shape;418;p23"/>
          <p:cNvPicPr preferRelativeResize="0"/>
          <p:nvPr/>
        </p:nvPicPr>
        <p:blipFill rotWithShape="1">
          <a:blip r:embed="rId3">
            <a:alphaModFix/>
          </a:blip>
          <a:srcRect t="2310" b="2898"/>
          <a:stretch/>
        </p:blipFill>
        <p:spPr>
          <a:xfrm>
            <a:off x="4535063" y="899278"/>
            <a:ext cx="3657575" cy="3449650"/>
          </a:xfrm>
          <a:prstGeom prst="rect">
            <a:avLst/>
          </a:prstGeom>
          <a:noFill/>
          <a:ln>
            <a:noFill/>
          </a:ln>
        </p:spPr>
      </p:pic>
      <p:sp>
        <p:nvSpPr>
          <p:cNvPr id="419" name="Google Shape;419;p2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24</a:t>
            </a:fld>
            <a:endParaRPr sz="900"/>
          </a:p>
        </p:txBody>
      </p:sp>
      <p:pic>
        <p:nvPicPr>
          <p:cNvPr id="7" name="Google Shape;358;p16">
            <a:extLst>
              <a:ext uri="{FF2B5EF4-FFF2-40B4-BE49-F238E27FC236}">
                <a16:creationId xmlns:a16="http://schemas.microsoft.com/office/drawing/2014/main" id="{9646B7B1-53B5-49FD-A74A-B55B499B05A5}"/>
              </a:ext>
            </a:extLst>
          </p:cNvPr>
          <p:cNvPicPr preferRelativeResize="0">
            <a:picLocks noChangeAspect="1"/>
          </p:cNvPicPr>
          <p:nvPr/>
        </p:nvPicPr>
        <p:blipFill>
          <a:blip r:embed="rId4"/>
          <a:srcRect/>
          <a:stretch/>
        </p:blipFill>
        <p:spPr>
          <a:xfrm>
            <a:off x="7787125" y="213479"/>
            <a:ext cx="1097280" cy="685799"/>
          </a:xfrm>
          <a:prstGeom prst="rect">
            <a:avLst/>
          </a:prstGeom>
          <a:noFill/>
          <a:ln>
            <a:noFill/>
          </a:ln>
        </p:spPr>
      </p:pic>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24"/>
          <p:cNvSpPr txBox="1">
            <a:spLocks noGrp="1"/>
          </p:cNvSpPr>
          <p:nvPr>
            <p:ph type="body" idx="1"/>
          </p:nvPr>
        </p:nvSpPr>
        <p:spPr>
          <a:xfrm>
            <a:off x="621792" y="899278"/>
            <a:ext cx="3913271" cy="3733322"/>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sz="2000" dirty="0">
                <a:solidFill>
                  <a:srgbClr val="0B4860"/>
                </a:solidFill>
              </a:rPr>
              <a:t>But Horton refused to give up. He called out to his little friends and told them to let everyone know that they were there.</a:t>
            </a:r>
            <a:endParaRPr sz="2000" dirty="0">
              <a:solidFill>
                <a:srgbClr val="0B4860"/>
              </a:solidFill>
            </a:endParaRPr>
          </a:p>
          <a:p>
            <a:pPr marL="0" lvl="0" indent="0" algn="l" rtl="0">
              <a:lnSpc>
                <a:spcPct val="115000"/>
              </a:lnSpc>
              <a:spcBef>
                <a:spcPts val="0"/>
              </a:spcBef>
              <a:spcAft>
                <a:spcPts val="0"/>
              </a:spcAft>
              <a:buSzPts val="1100"/>
              <a:buNone/>
            </a:pPr>
            <a:endParaRPr sz="2000" b="0" dirty="0">
              <a:solidFill>
                <a:srgbClr val="0B4860"/>
              </a:solidFill>
            </a:endParaRPr>
          </a:p>
          <a:p>
            <a:pPr marL="0" lvl="0" indent="0" algn="l" rtl="0">
              <a:lnSpc>
                <a:spcPct val="115000"/>
              </a:lnSpc>
              <a:spcBef>
                <a:spcPts val="0"/>
              </a:spcBef>
              <a:spcAft>
                <a:spcPts val="0"/>
              </a:spcAft>
              <a:buSzPts val="1100"/>
              <a:buNone/>
            </a:pPr>
            <a:endParaRPr sz="2000" dirty="0">
              <a:solidFill>
                <a:srgbClr val="0B4860"/>
              </a:solidFill>
            </a:endParaRPr>
          </a:p>
        </p:txBody>
      </p:sp>
      <p:pic>
        <p:nvPicPr>
          <p:cNvPr id="427" name="Google Shape;427;p24"/>
          <p:cNvPicPr preferRelativeResize="0"/>
          <p:nvPr/>
        </p:nvPicPr>
        <p:blipFill rotWithShape="1">
          <a:blip r:embed="rId3">
            <a:alphaModFix/>
          </a:blip>
          <a:srcRect t="2310" b="2898"/>
          <a:stretch/>
        </p:blipFill>
        <p:spPr>
          <a:xfrm>
            <a:off x="4804823" y="899278"/>
            <a:ext cx="3657575" cy="3449650"/>
          </a:xfrm>
          <a:prstGeom prst="rect">
            <a:avLst/>
          </a:prstGeom>
          <a:noFill/>
          <a:ln>
            <a:noFill/>
          </a:ln>
        </p:spPr>
      </p:pic>
      <p:sp>
        <p:nvSpPr>
          <p:cNvPr id="428" name="Google Shape;428;p2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25</a:t>
            </a:fld>
            <a:endParaRPr sz="900"/>
          </a:p>
        </p:txBody>
      </p:sp>
      <p:pic>
        <p:nvPicPr>
          <p:cNvPr id="7" name="Google Shape;358;p16">
            <a:extLst>
              <a:ext uri="{FF2B5EF4-FFF2-40B4-BE49-F238E27FC236}">
                <a16:creationId xmlns:a16="http://schemas.microsoft.com/office/drawing/2014/main" id="{3BF0EB0B-E0DE-475E-A326-E0084F04664D}"/>
              </a:ext>
            </a:extLst>
          </p:cNvPr>
          <p:cNvPicPr preferRelativeResize="0">
            <a:picLocks noChangeAspect="1"/>
          </p:cNvPicPr>
          <p:nvPr/>
        </p:nvPicPr>
        <p:blipFill>
          <a:blip r:embed="rId4"/>
          <a:srcRect/>
          <a:stretch/>
        </p:blipFill>
        <p:spPr>
          <a:xfrm>
            <a:off x="7787125" y="213479"/>
            <a:ext cx="1097280" cy="685799"/>
          </a:xfrm>
          <a:prstGeom prst="rect">
            <a:avLst/>
          </a:prstGeom>
          <a:noFill/>
          <a:ln>
            <a:noFill/>
          </a:ln>
        </p:spPr>
      </p:pic>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pic>
        <p:nvPicPr>
          <p:cNvPr id="435" name="Google Shape;435;p25"/>
          <p:cNvPicPr preferRelativeResize="0"/>
          <p:nvPr/>
        </p:nvPicPr>
        <p:blipFill rotWithShape="1">
          <a:blip r:embed="rId3">
            <a:alphaModFix/>
          </a:blip>
          <a:srcRect/>
          <a:stretch/>
        </p:blipFill>
        <p:spPr>
          <a:xfrm>
            <a:off x="3620480" y="1308468"/>
            <a:ext cx="5263925" cy="2834475"/>
          </a:xfrm>
          <a:prstGeom prst="rect">
            <a:avLst/>
          </a:prstGeom>
          <a:noFill/>
          <a:ln>
            <a:noFill/>
          </a:ln>
        </p:spPr>
      </p:pic>
      <p:sp>
        <p:nvSpPr>
          <p:cNvPr id="436" name="Google Shape;436;p2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26</a:t>
            </a:fld>
            <a:endParaRPr sz="900"/>
          </a:p>
        </p:txBody>
      </p:sp>
      <p:sp>
        <p:nvSpPr>
          <p:cNvPr id="439" name="Google Shape;439;p25"/>
          <p:cNvSpPr txBox="1"/>
          <p:nvPr/>
        </p:nvSpPr>
        <p:spPr>
          <a:xfrm>
            <a:off x="438912" y="1048512"/>
            <a:ext cx="3279363" cy="3354388"/>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1"/>
              </a:buClr>
              <a:buSzPts val="1100"/>
              <a:buFont typeface="Arial"/>
              <a:buNone/>
            </a:pPr>
            <a:r>
              <a:rPr lang="en-US" sz="2000" b="1" i="0" u="none" strike="noStrike" cap="none" dirty="0">
                <a:solidFill>
                  <a:srgbClr val="0B4860"/>
                </a:solidFill>
                <a:latin typeface="Arial"/>
                <a:ea typeface="Arial"/>
                <a:cs typeface="Arial"/>
                <a:sym typeface="Arial"/>
              </a:rPr>
              <a:t>He explained just what to do: </a:t>
            </a:r>
          </a:p>
          <a:p>
            <a:pPr marL="0" marR="0" lvl="0" indent="0" algn="l" rtl="0">
              <a:lnSpc>
                <a:spcPct val="115000"/>
              </a:lnSpc>
              <a:spcBef>
                <a:spcPts val="0"/>
              </a:spcBef>
              <a:spcAft>
                <a:spcPts val="0"/>
              </a:spcAft>
              <a:buClr>
                <a:schemeClr val="dk1"/>
              </a:buClr>
              <a:buSzPts val="1100"/>
              <a:buFont typeface="Arial"/>
              <a:buNone/>
            </a:pPr>
            <a:r>
              <a:rPr lang="en-US" sz="2000" b="1" i="0" u="none" strike="noStrike" cap="none" dirty="0">
                <a:solidFill>
                  <a:srgbClr val="0B4860"/>
                </a:solidFill>
                <a:latin typeface="Arial"/>
                <a:ea typeface="Arial"/>
                <a:cs typeface="Arial"/>
                <a:sym typeface="Arial"/>
              </a:rPr>
              <a:t>“So call a big meeting.</a:t>
            </a:r>
            <a:endParaRPr sz="2000" b="1" i="0" u="none" strike="noStrike" cap="none" dirty="0">
              <a:solidFill>
                <a:srgbClr val="0B4860"/>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en-US" sz="2000" b="1" i="0" u="none" strike="noStrike" cap="none" dirty="0">
                <a:solidFill>
                  <a:srgbClr val="0B4860"/>
                </a:solidFill>
                <a:latin typeface="Arial"/>
                <a:ea typeface="Arial"/>
                <a:cs typeface="Arial"/>
                <a:sym typeface="Arial"/>
              </a:rPr>
              <a:t>Get everyone out.</a:t>
            </a:r>
            <a:endParaRPr sz="2000" b="1" i="0" u="none" strike="noStrike" cap="none" dirty="0">
              <a:solidFill>
                <a:srgbClr val="0B4860"/>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en-US" sz="2000" b="1" i="0" u="none" strike="noStrike" cap="none" dirty="0">
                <a:solidFill>
                  <a:srgbClr val="0B4860"/>
                </a:solidFill>
                <a:latin typeface="Arial"/>
                <a:ea typeface="Arial"/>
                <a:cs typeface="Arial"/>
                <a:sym typeface="Arial"/>
              </a:rPr>
              <a:t>Make every Who holler!</a:t>
            </a:r>
            <a:endParaRPr sz="2000" b="1" i="0" u="none" strike="noStrike" cap="none" dirty="0">
              <a:solidFill>
                <a:srgbClr val="0B4860"/>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en-US" sz="2000" b="1" i="0" u="none" strike="noStrike" cap="none" dirty="0">
                <a:solidFill>
                  <a:srgbClr val="0B4860"/>
                </a:solidFill>
                <a:latin typeface="Arial"/>
                <a:ea typeface="Arial"/>
                <a:cs typeface="Arial"/>
                <a:sym typeface="Arial"/>
              </a:rPr>
              <a:t>Make every Who shout!”</a:t>
            </a:r>
            <a:endParaRPr sz="2000" b="1" i="0" u="none" strike="noStrike" cap="none" dirty="0">
              <a:solidFill>
                <a:srgbClr val="0B486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pic>
        <p:nvPicPr>
          <p:cNvPr id="7" name="Google Shape;358;p16">
            <a:extLst>
              <a:ext uri="{FF2B5EF4-FFF2-40B4-BE49-F238E27FC236}">
                <a16:creationId xmlns:a16="http://schemas.microsoft.com/office/drawing/2014/main" id="{24D7CE12-9F73-462B-BAAF-69445E7DC17A}"/>
              </a:ext>
            </a:extLst>
          </p:cNvPr>
          <p:cNvPicPr preferRelativeResize="0">
            <a:picLocks noChangeAspect="1"/>
          </p:cNvPicPr>
          <p:nvPr/>
        </p:nvPicPr>
        <p:blipFill>
          <a:blip r:embed="rId4"/>
          <a:srcRect/>
          <a:stretch/>
        </p:blipFill>
        <p:spPr>
          <a:xfrm>
            <a:off x="7787125" y="213479"/>
            <a:ext cx="1097280" cy="685799"/>
          </a:xfrm>
          <a:prstGeom prst="rect">
            <a:avLst/>
          </a:prstGeom>
          <a:noFill/>
          <a:ln>
            <a:noFill/>
          </a:ln>
        </p:spPr>
      </p:pic>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pic>
        <p:nvPicPr>
          <p:cNvPr id="444" name="Google Shape;444;p26"/>
          <p:cNvPicPr preferRelativeResize="0"/>
          <p:nvPr/>
        </p:nvPicPr>
        <p:blipFill rotWithShape="1">
          <a:blip r:embed="rId3">
            <a:alphaModFix/>
          </a:blip>
          <a:srcRect/>
          <a:stretch/>
        </p:blipFill>
        <p:spPr>
          <a:xfrm>
            <a:off x="3478225" y="1534400"/>
            <a:ext cx="5263925" cy="2834475"/>
          </a:xfrm>
          <a:prstGeom prst="rect">
            <a:avLst/>
          </a:prstGeom>
          <a:noFill/>
          <a:ln>
            <a:noFill/>
          </a:ln>
        </p:spPr>
      </p:pic>
      <p:sp>
        <p:nvSpPr>
          <p:cNvPr id="445" name="Google Shape;445;p26"/>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27</a:t>
            </a:fld>
            <a:endParaRPr sz="900"/>
          </a:p>
        </p:txBody>
      </p:sp>
      <p:sp>
        <p:nvSpPr>
          <p:cNvPr id="448" name="Google Shape;448;p26"/>
          <p:cNvSpPr txBox="1"/>
          <p:nvPr/>
        </p:nvSpPr>
        <p:spPr>
          <a:xfrm>
            <a:off x="732997" y="329184"/>
            <a:ext cx="2985278" cy="4406866"/>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2000"/>
              <a:buFont typeface="Arial"/>
              <a:buNone/>
            </a:pPr>
            <a:r>
              <a:rPr lang="en-US" sz="2000" b="1" i="0" u="none" strike="noStrike" cap="none" dirty="0">
                <a:solidFill>
                  <a:srgbClr val="0B4860"/>
                </a:solidFill>
                <a:latin typeface="Arial"/>
                <a:ea typeface="Arial"/>
                <a:cs typeface="Arial"/>
                <a:sym typeface="Arial"/>
              </a:rPr>
              <a:t>The </a:t>
            </a:r>
            <a:r>
              <a:rPr lang="en-US" sz="2000" b="1" i="0" u="none" strike="noStrike" cap="none" dirty="0" err="1">
                <a:solidFill>
                  <a:srgbClr val="0B4860"/>
                </a:solidFill>
                <a:latin typeface="Arial"/>
                <a:ea typeface="Arial"/>
                <a:cs typeface="Arial"/>
                <a:sym typeface="Arial"/>
              </a:rPr>
              <a:t>Whos</a:t>
            </a:r>
            <a:r>
              <a:rPr lang="en-US" sz="2000" b="1" i="0" u="none" strike="noStrike" cap="none" dirty="0">
                <a:solidFill>
                  <a:srgbClr val="0B4860"/>
                </a:solidFill>
                <a:latin typeface="Arial"/>
                <a:ea typeface="Arial"/>
                <a:cs typeface="Arial"/>
                <a:sym typeface="Arial"/>
              </a:rPr>
              <a:t> in Whoville all came running to help make a great big noise. They sang and they yelled, trying to make the other animals hear them and believe that they were real. But the animals STILL couldn’t hear them.  </a:t>
            </a:r>
            <a:endParaRPr sz="2000" b="1" i="0" u="none" strike="noStrike" cap="none" dirty="0">
              <a:solidFill>
                <a:srgbClr val="0B4860"/>
              </a:solidFill>
              <a:latin typeface="Arial"/>
              <a:ea typeface="Arial"/>
              <a:cs typeface="Arial"/>
              <a:sym typeface="Arial"/>
            </a:endParaRPr>
          </a:p>
        </p:txBody>
      </p:sp>
      <p:pic>
        <p:nvPicPr>
          <p:cNvPr id="7" name="Google Shape;358;p16">
            <a:extLst>
              <a:ext uri="{FF2B5EF4-FFF2-40B4-BE49-F238E27FC236}">
                <a16:creationId xmlns:a16="http://schemas.microsoft.com/office/drawing/2014/main" id="{D814971D-8254-4AC9-BA32-739C2714570C}"/>
              </a:ext>
            </a:extLst>
          </p:cNvPr>
          <p:cNvPicPr preferRelativeResize="0">
            <a:picLocks noChangeAspect="1"/>
          </p:cNvPicPr>
          <p:nvPr/>
        </p:nvPicPr>
        <p:blipFill>
          <a:blip r:embed="rId4"/>
          <a:srcRect/>
          <a:stretch/>
        </p:blipFill>
        <p:spPr>
          <a:xfrm>
            <a:off x="7787125" y="213479"/>
            <a:ext cx="1097280" cy="685799"/>
          </a:xfrm>
          <a:prstGeom prst="rect">
            <a:avLst/>
          </a:prstGeom>
          <a:noFill/>
          <a:ln>
            <a:noFill/>
          </a:ln>
        </p:spPr>
      </p:pic>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p2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28</a:t>
            </a:fld>
            <a:endParaRPr sz="900"/>
          </a:p>
        </p:txBody>
      </p:sp>
      <p:sp>
        <p:nvSpPr>
          <p:cNvPr id="456" name="Google Shape;456;p27"/>
          <p:cNvSpPr txBox="1"/>
          <p:nvPr/>
        </p:nvSpPr>
        <p:spPr>
          <a:xfrm>
            <a:off x="548639" y="780288"/>
            <a:ext cx="4150635" cy="366178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2000"/>
              <a:buFont typeface="Arial"/>
              <a:buNone/>
            </a:pPr>
            <a:r>
              <a:rPr lang="en-US" sz="2000" b="1" i="0" u="none" strike="noStrike" cap="none" dirty="0">
                <a:solidFill>
                  <a:srgbClr val="0B4860"/>
                </a:solidFill>
                <a:latin typeface="Arial"/>
                <a:ea typeface="Arial"/>
                <a:cs typeface="Arial"/>
                <a:sym typeface="Arial"/>
              </a:rPr>
              <a:t>Desperately, the mayor of Whoville went racing through the town until he found one little Who that wasn’t making any noise at all! “You have to help us,” cried the mayor. </a:t>
            </a:r>
            <a:endParaRPr sz="2000" b="1" i="0" u="none" strike="noStrike" cap="none" dirty="0">
              <a:solidFill>
                <a:srgbClr val="0B4860"/>
              </a:solidFill>
              <a:latin typeface="Arial"/>
              <a:ea typeface="Arial"/>
              <a:cs typeface="Arial"/>
              <a:sym typeface="Arial"/>
            </a:endParaRPr>
          </a:p>
        </p:txBody>
      </p:sp>
      <p:pic>
        <p:nvPicPr>
          <p:cNvPr id="457" name="Google Shape;457;p27"/>
          <p:cNvPicPr preferRelativeResize="0"/>
          <p:nvPr/>
        </p:nvPicPr>
        <p:blipFill rotWithShape="1">
          <a:blip r:embed="rId3">
            <a:alphaModFix/>
          </a:blip>
          <a:srcRect l="4775" r="4767"/>
          <a:stretch/>
        </p:blipFill>
        <p:spPr>
          <a:xfrm>
            <a:off x="4877975" y="1342675"/>
            <a:ext cx="3657575" cy="3449650"/>
          </a:xfrm>
          <a:prstGeom prst="rect">
            <a:avLst/>
          </a:prstGeom>
          <a:noFill/>
          <a:ln>
            <a:noFill/>
          </a:ln>
        </p:spPr>
      </p:pic>
      <p:pic>
        <p:nvPicPr>
          <p:cNvPr id="7" name="Google Shape;358;p16">
            <a:extLst>
              <a:ext uri="{FF2B5EF4-FFF2-40B4-BE49-F238E27FC236}">
                <a16:creationId xmlns:a16="http://schemas.microsoft.com/office/drawing/2014/main" id="{E566D2CA-AA5B-46EB-98E0-E5A0068777B1}"/>
              </a:ext>
            </a:extLst>
          </p:cNvPr>
          <p:cNvPicPr preferRelativeResize="0">
            <a:picLocks noChangeAspect="1"/>
          </p:cNvPicPr>
          <p:nvPr/>
        </p:nvPicPr>
        <p:blipFill>
          <a:blip r:embed="rId4"/>
          <a:srcRect/>
          <a:stretch/>
        </p:blipFill>
        <p:spPr>
          <a:xfrm>
            <a:off x="7787125" y="213479"/>
            <a:ext cx="1097280" cy="685799"/>
          </a:xfrm>
          <a:prstGeom prst="rect">
            <a:avLst/>
          </a:prstGeom>
          <a:noFill/>
          <a:ln>
            <a:noFill/>
          </a:ln>
        </p:spPr>
      </p:pic>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28"/>
          <p:cNvSpPr txBox="1">
            <a:spLocks noGrp="1"/>
          </p:cNvSpPr>
          <p:nvPr>
            <p:ph type="body" idx="1"/>
          </p:nvPr>
        </p:nvSpPr>
        <p:spPr>
          <a:xfrm>
            <a:off x="914399" y="1121664"/>
            <a:ext cx="3620663" cy="3510936"/>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000" dirty="0">
                <a:solidFill>
                  <a:srgbClr val="0B4860"/>
                </a:solidFill>
              </a:rPr>
              <a:t>So the little Who opened her mouth and added her voice to all the others – and it worked! At last the animals could hear them.</a:t>
            </a:r>
            <a:endParaRPr sz="2000" dirty="0">
              <a:solidFill>
                <a:srgbClr val="0B4860"/>
              </a:solidFill>
            </a:endParaRPr>
          </a:p>
          <a:p>
            <a:pPr marL="0" lvl="0" indent="0" algn="l" rtl="0">
              <a:lnSpc>
                <a:spcPct val="90000"/>
              </a:lnSpc>
              <a:spcBef>
                <a:spcPts val="600"/>
              </a:spcBef>
              <a:spcAft>
                <a:spcPts val="0"/>
              </a:spcAft>
              <a:buSzPts val="2400"/>
              <a:buNone/>
            </a:pPr>
            <a:endParaRPr dirty="0"/>
          </a:p>
        </p:txBody>
      </p:sp>
      <p:pic>
        <p:nvPicPr>
          <p:cNvPr id="463" name="Google Shape;463;p28"/>
          <p:cNvPicPr preferRelativeResize="0"/>
          <p:nvPr/>
        </p:nvPicPr>
        <p:blipFill rotWithShape="1">
          <a:blip r:embed="rId3">
            <a:alphaModFix/>
          </a:blip>
          <a:srcRect l="4775" r="4767"/>
          <a:stretch/>
        </p:blipFill>
        <p:spPr>
          <a:xfrm>
            <a:off x="4877975" y="1342675"/>
            <a:ext cx="3657575" cy="3449650"/>
          </a:xfrm>
          <a:prstGeom prst="rect">
            <a:avLst/>
          </a:prstGeom>
          <a:noFill/>
          <a:ln>
            <a:noFill/>
          </a:ln>
        </p:spPr>
      </p:pic>
      <p:sp>
        <p:nvSpPr>
          <p:cNvPr id="464" name="Google Shape;464;p2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29</a:t>
            </a:fld>
            <a:endParaRPr sz="900"/>
          </a:p>
        </p:txBody>
      </p:sp>
      <p:pic>
        <p:nvPicPr>
          <p:cNvPr id="7" name="Google Shape;358;p16">
            <a:extLst>
              <a:ext uri="{FF2B5EF4-FFF2-40B4-BE49-F238E27FC236}">
                <a16:creationId xmlns:a16="http://schemas.microsoft.com/office/drawing/2014/main" id="{1C03F850-10C4-4589-8D79-42617115594B}"/>
              </a:ext>
            </a:extLst>
          </p:cNvPr>
          <p:cNvPicPr preferRelativeResize="0">
            <a:picLocks noChangeAspect="1"/>
          </p:cNvPicPr>
          <p:nvPr/>
        </p:nvPicPr>
        <p:blipFill>
          <a:blip r:embed="rId4"/>
          <a:srcRect/>
          <a:stretch/>
        </p:blipFill>
        <p:spPr>
          <a:xfrm>
            <a:off x="7787125" y="213479"/>
            <a:ext cx="1097280" cy="685799"/>
          </a:xfrm>
          <a:prstGeom prst="rect">
            <a:avLst/>
          </a:prstGeom>
          <a:noFill/>
          <a:ln>
            <a:noFill/>
          </a:ln>
        </p:spPr>
      </p:pic>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18941"/>
            <a:ext cx="6059632" cy="7548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Materials Needed</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1200321905"/>
              </p:ext>
            </p:extLst>
          </p:nvPr>
        </p:nvGraphicFramePr>
        <p:xfrm>
          <a:off x="365760" y="1115268"/>
          <a:ext cx="8412480" cy="3657600"/>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3268562"/>
                    </a:ext>
                  </a:extLst>
                </a:gridCol>
                <a:gridCol w="7955280">
                  <a:extLst>
                    <a:ext uri="{9D8B030D-6E8A-4147-A177-3AD203B41FA5}">
                      <a16:colId xmlns:a16="http://schemas.microsoft.com/office/drawing/2014/main" val="22100770"/>
                    </a:ext>
                  </a:extLst>
                </a:gridCol>
              </a:tblGrid>
              <a:tr h="45720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45720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Roll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45720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Rules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25232104"/>
                  </a:ext>
                </a:extLst>
              </a:tr>
              <a:tr h="457200">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0" dirty="0"/>
                        <a:t>Chalkboard or Flipchart and chalk or Markers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3964692"/>
                  </a:ext>
                </a:extLst>
              </a:tr>
              <a:tr h="457200">
                <a:tc>
                  <a:txBody>
                    <a:bodyPr/>
                    <a:lstStyle/>
                    <a:p>
                      <a:pPr algn="ctr"/>
                      <a:r>
                        <a:rPr lang="en-US" b="1" dirty="0">
                          <a:solidFill>
                            <a:schemeClr val="bg1"/>
                          </a:solidFill>
                          <a:effectLst>
                            <a:outerShdw blurRad="38100" dist="38100" dir="2700000" algn="tl">
                              <a:srgbClr val="000000">
                                <a:alpha val="43137"/>
                              </a:srgbClr>
                            </a:outerShdw>
                          </a:effectLst>
                        </a:rPr>
                        <a:t>5</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Facilitator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41121133"/>
                  </a:ext>
                </a:extLst>
              </a:tr>
              <a:tr h="457200">
                <a:tc>
                  <a:txBody>
                    <a:bodyPr/>
                    <a:lstStyle/>
                    <a:p>
                      <a:pPr algn="ctr"/>
                      <a:r>
                        <a:rPr lang="en-US" b="1" dirty="0">
                          <a:solidFill>
                            <a:schemeClr val="bg1"/>
                          </a:solidFill>
                          <a:effectLst>
                            <a:outerShdw blurRad="38100" dist="38100" dir="2700000" algn="tl">
                              <a:srgbClr val="000000">
                                <a:alpha val="43137"/>
                              </a:srgbClr>
                            </a:outerShdw>
                          </a:effectLst>
                        </a:rPr>
                        <a:t>6</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Mini-poster from previous lessons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16712941"/>
                  </a:ext>
                </a:extLst>
              </a:tr>
              <a:tr h="457200">
                <a:tc>
                  <a:txBody>
                    <a:bodyPr/>
                    <a:lstStyle/>
                    <a:p>
                      <a:pPr algn="ctr"/>
                      <a:r>
                        <a:rPr lang="en-US" b="1" dirty="0">
                          <a:solidFill>
                            <a:schemeClr val="bg1"/>
                          </a:solidFill>
                          <a:effectLst>
                            <a:outerShdw blurRad="38100" dist="38100" dir="2700000" algn="tl">
                              <a:srgbClr val="000000">
                                <a:alpha val="43137"/>
                              </a:srgbClr>
                            </a:outerShdw>
                          </a:effectLst>
                        </a:rPr>
                        <a:t>7</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Quote “A Person’s a Person No Matter How Small”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19612490"/>
                  </a:ext>
                </a:extLst>
              </a:tr>
              <a:tr h="457200">
                <a:tc>
                  <a:txBody>
                    <a:bodyPr/>
                    <a:lstStyle/>
                    <a:p>
                      <a:pPr algn="ctr"/>
                      <a:r>
                        <a:rPr lang="en-US" b="1" dirty="0">
                          <a:solidFill>
                            <a:schemeClr val="bg1"/>
                          </a:solidFill>
                          <a:effectLst>
                            <a:outerShdw blurRad="38100" dist="38100" dir="2700000" algn="tl">
                              <a:srgbClr val="000000">
                                <a:alpha val="43137"/>
                              </a:srgbClr>
                            </a:outerShdw>
                          </a:effectLst>
                        </a:rPr>
                        <a:t>8</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9 small strips of paper for each student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77180224"/>
                  </a:ext>
                </a:extLst>
              </a:tr>
            </a:tbl>
          </a:graphicData>
        </a:graphic>
      </p:graphicFrame>
    </p:spTree>
    <p:extLst>
      <p:ext uri="{BB962C8B-B14F-4D97-AF65-F5344CB8AC3E}">
        <p14:creationId xmlns:p14="http://schemas.microsoft.com/office/powerpoint/2010/main" val="2900168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29"/>
          <p:cNvSpPr txBox="1">
            <a:spLocks noGrp="1"/>
          </p:cNvSpPr>
          <p:nvPr>
            <p:ph type="body" idx="1"/>
          </p:nvPr>
        </p:nvSpPr>
        <p:spPr>
          <a:xfrm>
            <a:off x="4990981" y="1262214"/>
            <a:ext cx="3445883" cy="3881285"/>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sz="2000" dirty="0">
                <a:solidFill>
                  <a:srgbClr val="0B4860"/>
                </a:solidFill>
              </a:rPr>
              <a:t>“They’ve proved they ARE persons, no matter how small. And their whole world was saved by the Smallest of ALL!” said Horton happily. </a:t>
            </a:r>
            <a:endParaRPr sz="2000" dirty="0">
              <a:solidFill>
                <a:srgbClr val="0B4860"/>
              </a:solidFill>
            </a:endParaRPr>
          </a:p>
        </p:txBody>
      </p:sp>
      <p:pic>
        <p:nvPicPr>
          <p:cNvPr id="472" name="Google Shape;472;p29"/>
          <p:cNvPicPr preferRelativeResize="0"/>
          <p:nvPr/>
        </p:nvPicPr>
        <p:blipFill rotWithShape="1">
          <a:blip r:embed="rId3">
            <a:alphaModFix/>
          </a:blip>
          <a:srcRect t="-4800" b="4796"/>
          <a:stretch/>
        </p:blipFill>
        <p:spPr>
          <a:xfrm>
            <a:off x="487680" y="999744"/>
            <a:ext cx="4503301" cy="3304032"/>
          </a:xfrm>
          <a:prstGeom prst="rect">
            <a:avLst/>
          </a:prstGeom>
          <a:noFill/>
          <a:ln>
            <a:noFill/>
          </a:ln>
        </p:spPr>
      </p:pic>
      <p:sp>
        <p:nvSpPr>
          <p:cNvPr id="473" name="Google Shape;473;p2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30</a:t>
            </a:fld>
            <a:endParaRPr sz="900"/>
          </a:p>
        </p:txBody>
      </p:sp>
      <p:pic>
        <p:nvPicPr>
          <p:cNvPr id="7" name="Google Shape;358;p16">
            <a:extLst>
              <a:ext uri="{FF2B5EF4-FFF2-40B4-BE49-F238E27FC236}">
                <a16:creationId xmlns:a16="http://schemas.microsoft.com/office/drawing/2014/main" id="{CFEF4849-AFC6-407B-8872-66DB26447B76}"/>
              </a:ext>
            </a:extLst>
          </p:cNvPr>
          <p:cNvPicPr preferRelativeResize="0">
            <a:picLocks noChangeAspect="1"/>
          </p:cNvPicPr>
          <p:nvPr/>
        </p:nvPicPr>
        <p:blipFill>
          <a:blip r:embed="rId4"/>
          <a:srcRect/>
          <a:stretch/>
        </p:blipFill>
        <p:spPr>
          <a:xfrm>
            <a:off x="7787125" y="213479"/>
            <a:ext cx="1097280" cy="685799"/>
          </a:xfrm>
          <a:prstGeom prst="rect">
            <a:avLst/>
          </a:prstGeom>
          <a:noFill/>
          <a:ln>
            <a:noFill/>
          </a:ln>
        </p:spPr>
      </p:pic>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30"/>
          <p:cNvSpPr txBox="1">
            <a:spLocks noGrp="1"/>
          </p:cNvSpPr>
          <p:nvPr>
            <p:ph type="body" idx="1"/>
          </p:nvPr>
        </p:nvSpPr>
        <p:spPr>
          <a:xfrm>
            <a:off x="1072896" y="573024"/>
            <a:ext cx="5382354" cy="4059576"/>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sz="2000" dirty="0">
                <a:solidFill>
                  <a:srgbClr val="0B4860"/>
                </a:solidFill>
              </a:rPr>
              <a:t>The other animals finally believed Horton and learned a big truth, that little people are people, too. They are important and should be protected and cared for. And the animals all promised to do just that – take care of their new little friends. “Because, after all,” said Horton, “A person’s a person No matter how small.”</a:t>
            </a:r>
            <a:endParaRPr sz="2000" dirty="0">
              <a:solidFill>
                <a:srgbClr val="0B4860"/>
              </a:solidFill>
            </a:endParaRPr>
          </a:p>
        </p:txBody>
      </p:sp>
      <p:sp>
        <p:nvSpPr>
          <p:cNvPr id="481" name="Google Shape;481;p3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31</a:t>
            </a:fld>
            <a:endParaRPr sz="900"/>
          </a:p>
        </p:txBody>
      </p:sp>
      <p:pic>
        <p:nvPicPr>
          <p:cNvPr id="483" name="Google Shape;483;p30" descr="Stick figure of a child jumping the icon used for topic introduction throughout the presentation"/>
          <p:cNvPicPr preferRelativeResize="0"/>
          <p:nvPr/>
        </p:nvPicPr>
        <p:blipFill rotWithShape="1">
          <a:blip r:embed="rId3">
            <a:alphaModFix/>
          </a:blip>
          <a:srcRect/>
          <a:stretch/>
        </p:blipFill>
        <p:spPr>
          <a:xfrm>
            <a:off x="6432024" y="2072641"/>
            <a:ext cx="2126759" cy="1736002"/>
          </a:xfrm>
          <a:prstGeom prst="rect">
            <a:avLst/>
          </a:prstGeom>
          <a:noFill/>
          <a:ln>
            <a:noFill/>
          </a:ln>
        </p:spPr>
      </p:pic>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3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32</a:t>
            </a:fld>
            <a:endParaRPr/>
          </a:p>
        </p:txBody>
      </p:sp>
      <p:pic>
        <p:nvPicPr>
          <p:cNvPr id="489" name="Google Shape;489;p31"/>
          <p:cNvPicPr preferRelativeResize="0"/>
          <p:nvPr/>
        </p:nvPicPr>
        <p:blipFill rotWithShape="1">
          <a:blip r:embed="rId3">
            <a:alphaModFix/>
          </a:blip>
          <a:srcRect t="7359" b="14519"/>
          <a:stretch/>
        </p:blipFill>
        <p:spPr>
          <a:xfrm>
            <a:off x="2609088" y="202424"/>
            <a:ext cx="3803904" cy="4790135"/>
          </a:xfrm>
          <a:prstGeom prst="rect">
            <a:avLst/>
          </a:prstGeom>
          <a:noFill/>
          <a:ln>
            <a:noFill/>
          </a:ln>
        </p:spPr>
      </p:pic>
      <p:pic>
        <p:nvPicPr>
          <p:cNvPr id="490" name="Google Shape;490;p31" descr="Picture of a stick figure boy with hands on hips used as the introduction logo in the lessons."/>
          <p:cNvPicPr preferRelativeResize="0"/>
          <p:nvPr/>
        </p:nvPicPr>
        <p:blipFill rotWithShape="1">
          <a:blip r:embed="rId4">
            <a:alphaModFix/>
          </a:blip>
          <a:srcRect/>
          <a:stretch/>
        </p:blipFill>
        <p:spPr>
          <a:xfrm>
            <a:off x="8056484" y="202424"/>
            <a:ext cx="464654" cy="985362"/>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5" name="Google Shape;495;p32"/>
          <p:cNvSpPr txBox="1">
            <a:spLocks noGrp="1"/>
          </p:cNvSpPr>
          <p:nvPr>
            <p:ph type="body" idx="1"/>
          </p:nvPr>
        </p:nvSpPr>
        <p:spPr>
          <a:xfrm>
            <a:off x="463296" y="1645920"/>
            <a:ext cx="4072128" cy="2986802"/>
          </a:xfrm>
          <a:prstGeom prst="rect">
            <a:avLst/>
          </a:prstGeom>
          <a:noFill/>
          <a:ln>
            <a:noFill/>
          </a:ln>
        </p:spPr>
        <p:txBody>
          <a:bodyPr spcFirstLastPara="1" wrap="square" lIns="91425" tIns="91425" rIns="91425" bIns="91425" anchor="t" anchorCtr="0">
            <a:normAutofit lnSpcReduction="10000"/>
          </a:bodyPr>
          <a:lstStyle/>
          <a:p>
            <a:pPr marL="342900" lvl="0" indent="-342900" algn="l" rtl="0">
              <a:lnSpc>
                <a:spcPct val="80000"/>
              </a:lnSpc>
              <a:spcBef>
                <a:spcPts val="600"/>
              </a:spcBef>
              <a:spcAft>
                <a:spcPts val="0"/>
              </a:spcAft>
              <a:buSzPts val="2220"/>
              <a:buChar char="▪"/>
            </a:pPr>
            <a:r>
              <a:rPr lang="en-US" sz="2220" dirty="0"/>
              <a:t>Each of us is a person.</a:t>
            </a:r>
          </a:p>
          <a:p>
            <a:pPr marL="0" lvl="0" indent="0" algn="l" rtl="0">
              <a:lnSpc>
                <a:spcPct val="80000"/>
              </a:lnSpc>
              <a:spcBef>
                <a:spcPts val="600"/>
              </a:spcBef>
              <a:spcAft>
                <a:spcPts val="0"/>
              </a:spcAft>
              <a:buSzPts val="2220"/>
              <a:buNone/>
            </a:pPr>
            <a:endParaRPr sz="2220" dirty="0"/>
          </a:p>
          <a:p>
            <a:pPr marL="342900">
              <a:lnSpc>
                <a:spcPct val="80000"/>
              </a:lnSpc>
              <a:spcBef>
                <a:spcPts val="600"/>
              </a:spcBef>
              <a:buSzPts val="2220"/>
            </a:pPr>
            <a:r>
              <a:rPr lang="en-US" sz="2220" dirty="0"/>
              <a:t>It makes no difference if we are big or small, a boy or a girl.</a:t>
            </a:r>
          </a:p>
          <a:p>
            <a:pPr marL="0" indent="0">
              <a:lnSpc>
                <a:spcPct val="80000"/>
              </a:lnSpc>
              <a:spcBef>
                <a:spcPts val="600"/>
              </a:spcBef>
              <a:buSzPts val="2220"/>
              <a:buNone/>
            </a:pPr>
            <a:endParaRPr lang="en-US" sz="2220" dirty="0"/>
          </a:p>
          <a:p>
            <a:pPr marL="342900">
              <a:lnSpc>
                <a:spcPct val="80000"/>
              </a:lnSpc>
              <a:spcBef>
                <a:spcPts val="600"/>
              </a:spcBef>
              <a:buSzPts val="2220"/>
            </a:pPr>
            <a:r>
              <a:rPr lang="en-US" sz="2220" dirty="0"/>
              <a:t>Whether you are big or small, there are lots of ways to be important.</a:t>
            </a:r>
          </a:p>
          <a:p>
            <a:pPr marL="342900" lvl="0" indent="0" algn="l" rtl="0">
              <a:lnSpc>
                <a:spcPct val="80000"/>
              </a:lnSpc>
              <a:spcBef>
                <a:spcPts val="600"/>
              </a:spcBef>
              <a:spcAft>
                <a:spcPts val="0"/>
              </a:spcAft>
              <a:buSzPts val="1800"/>
              <a:buNone/>
            </a:pPr>
            <a:endParaRPr sz="2220" dirty="0"/>
          </a:p>
        </p:txBody>
      </p:sp>
      <p:sp>
        <p:nvSpPr>
          <p:cNvPr id="496" name="Google Shape;496;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33</a:t>
            </a:fld>
            <a:endParaRPr sz="900"/>
          </a:p>
        </p:txBody>
      </p:sp>
      <p:sp>
        <p:nvSpPr>
          <p:cNvPr id="497" name="Google Shape;497;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p>
            <a:pPr marL="342900" lvl="0" indent="-342900" algn="l" rtl="0">
              <a:lnSpc>
                <a:spcPct val="80000"/>
              </a:lnSpc>
              <a:spcBef>
                <a:spcPts val="1000"/>
              </a:spcBef>
              <a:spcAft>
                <a:spcPts val="0"/>
              </a:spcAft>
              <a:buSzPts val="2220"/>
              <a:buChar char="▪"/>
            </a:pPr>
            <a:r>
              <a:rPr lang="en-US" sz="2220" dirty="0"/>
              <a:t>How are you important:</a:t>
            </a:r>
          </a:p>
          <a:p>
            <a:pPr marL="342900" lvl="0" indent="-342900" algn="l" rtl="0">
              <a:lnSpc>
                <a:spcPct val="80000"/>
              </a:lnSpc>
              <a:spcBef>
                <a:spcPts val="1000"/>
              </a:spcBef>
              <a:spcAft>
                <a:spcPts val="0"/>
              </a:spcAft>
              <a:buSzPts val="2220"/>
              <a:buChar char="▪"/>
            </a:pPr>
            <a:endParaRPr sz="2220" dirty="0"/>
          </a:p>
          <a:p>
            <a:pPr marL="346472" lvl="1" indent="-185419" algn="l" rtl="0">
              <a:lnSpc>
                <a:spcPct val="80000"/>
              </a:lnSpc>
              <a:spcBef>
                <a:spcPts val="0"/>
              </a:spcBef>
              <a:spcAft>
                <a:spcPts val="0"/>
              </a:spcAft>
              <a:buSzPts val="2220"/>
              <a:buChar char="•"/>
            </a:pPr>
            <a:r>
              <a:rPr lang="en-US" sz="2220" dirty="0"/>
              <a:t> in your family?</a:t>
            </a:r>
          </a:p>
          <a:p>
            <a:pPr marL="346472" lvl="1" indent="-185419" algn="l" rtl="0">
              <a:lnSpc>
                <a:spcPct val="80000"/>
              </a:lnSpc>
              <a:spcBef>
                <a:spcPts val="0"/>
              </a:spcBef>
              <a:spcAft>
                <a:spcPts val="0"/>
              </a:spcAft>
              <a:buSzPts val="2220"/>
              <a:buChar char="•"/>
            </a:pPr>
            <a:endParaRPr sz="2220" dirty="0"/>
          </a:p>
          <a:p>
            <a:pPr marL="346472" lvl="1" indent="-185419" algn="l" rtl="0">
              <a:lnSpc>
                <a:spcPct val="80000"/>
              </a:lnSpc>
              <a:spcBef>
                <a:spcPts val="0"/>
              </a:spcBef>
              <a:spcAft>
                <a:spcPts val="0"/>
              </a:spcAft>
              <a:buSzPts val="2220"/>
              <a:buChar char="•"/>
            </a:pPr>
            <a:r>
              <a:rPr lang="en-US" sz="2220" dirty="0"/>
              <a:t> in your school?</a:t>
            </a:r>
          </a:p>
          <a:p>
            <a:pPr marL="346472" lvl="1" indent="-185419" algn="l" rtl="0">
              <a:lnSpc>
                <a:spcPct val="80000"/>
              </a:lnSpc>
              <a:spcBef>
                <a:spcPts val="0"/>
              </a:spcBef>
              <a:spcAft>
                <a:spcPts val="0"/>
              </a:spcAft>
              <a:buSzPts val="2220"/>
              <a:buChar char="•"/>
            </a:pPr>
            <a:endParaRPr sz="2220" dirty="0"/>
          </a:p>
          <a:p>
            <a:pPr marL="346472" lvl="1" indent="-185419" algn="l" rtl="0">
              <a:lnSpc>
                <a:spcPct val="80000"/>
              </a:lnSpc>
              <a:spcBef>
                <a:spcPts val="0"/>
              </a:spcBef>
              <a:spcAft>
                <a:spcPts val="0"/>
              </a:spcAft>
              <a:buSzPts val="2220"/>
              <a:buChar char="•"/>
            </a:pPr>
            <a:r>
              <a:rPr lang="en-US" sz="2220" dirty="0"/>
              <a:t> in your village or town?</a:t>
            </a:r>
            <a:endParaRPr sz="2220" dirty="0"/>
          </a:p>
        </p:txBody>
      </p:sp>
      <p:pic>
        <p:nvPicPr>
          <p:cNvPr id="498" name="Google Shape;498;p32" descr="Picture of a stick figure boy with hands on hips used as the introduction logo in the lessons."/>
          <p:cNvPicPr preferRelativeResize="0"/>
          <p:nvPr/>
        </p:nvPicPr>
        <p:blipFill rotWithShape="1">
          <a:blip r:embed="rId3">
            <a:alphaModFix/>
          </a:blip>
          <a:srcRect/>
          <a:stretch/>
        </p:blipFill>
        <p:spPr>
          <a:xfrm>
            <a:off x="8056484" y="202424"/>
            <a:ext cx="464654" cy="985362"/>
          </a:xfrm>
          <a:prstGeom prst="rect">
            <a:avLst/>
          </a:prstGeom>
          <a:noFill/>
          <a:ln>
            <a:noFill/>
          </a:ln>
        </p:spPr>
      </p:pic>
      <p:sp>
        <p:nvSpPr>
          <p:cNvPr id="499" name="Google Shape;499;p32"/>
          <p:cNvSpPr txBox="1">
            <a:spLocks noGrp="1"/>
          </p:cNvSpPr>
          <p:nvPr>
            <p:ph type="title"/>
          </p:nvPr>
        </p:nvSpPr>
        <p:spPr>
          <a:xfrm>
            <a:off x="323774" y="558584"/>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Big Ideas</a:t>
            </a:r>
            <a:endParaRPr dirty="0"/>
          </a:p>
        </p:txBody>
      </p:sp>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534" name="Google Shape;534;g72fbaf354f_0_112"/>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3600"/>
              <a:buFont typeface="Arial"/>
              <a:buNone/>
            </a:pPr>
            <a:r>
              <a:rPr lang="en-US" dirty="0"/>
              <a:t>Follow Me</a:t>
            </a:r>
            <a:endParaRPr dirty="0"/>
          </a:p>
        </p:txBody>
      </p:sp>
      <p:sp>
        <p:nvSpPr>
          <p:cNvPr id="535" name="Google Shape;535;g72fbaf354f_0_112"/>
          <p:cNvSpPr txBox="1">
            <a:spLocks noGrp="1"/>
          </p:cNvSpPr>
          <p:nvPr>
            <p:ph type="body" idx="1"/>
          </p:nvPr>
        </p:nvSpPr>
        <p:spPr>
          <a:xfrm>
            <a:off x="968721" y="1240975"/>
            <a:ext cx="3730028" cy="3038100"/>
          </a:xfrm>
          <a:prstGeom prst="rect">
            <a:avLst/>
          </a:prstGeom>
          <a:noFill/>
          <a:ln>
            <a:noFill/>
          </a:ln>
        </p:spPr>
        <p:txBody>
          <a:bodyPr spcFirstLastPara="1" wrap="square" lIns="91425" tIns="91425" rIns="91425" bIns="91425" anchor="ctr" anchorCtr="0">
            <a:noAutofit/>
          </a:bodyPr>
          <a:lstStyle/>
          <a:p>
            <a:pPr marL="342900">
              <a:lnSpc>
                <a:spcPct val="115000"/>
              </a:lnSpc>
              <a:spcBef>
                <a:spcPts val="600"/>
              </a:spcBef>
            </a:pPr>
            <a:r>
              <a:rPr lang="en-US" sz="2800" dirty="0"/>
              <a:t>Let’s all stand up. </a:t>
            </a:r>
            <a:endParaRPr sz="2800" dirty="0"/>
          </a:p>
          <a:p>
            <a:pPr marL="342900">
              <a:lnSpc>
                <a:spcPct val="115000"/>
              </a:lnSpc>
              <a:spcBef>
                <a:spcPts val="600"/>
              </a:spcBef>
            </a:pPr>
            <a:r>
              <a:rPr lang="en-US" sz="2800" dirty="0"/>
              <a:t>Follow me and do what I’m doing.</a:t>
            </a:r>
            <a:endParaRPr sz="2800" dirty="0"/>
          </a:p>
        </p:txBody>
      </p:sp>
      <p:sp>
        <p:nvSpPr>
          <p:cNvPr id="536" name="Google Shape;536;g72fbaf354f_0_11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34</a:t>
            </a:fld>
            <a:endParaRPr/>
          </a:p>
        </p:txBody>
      </p:sp>
      <p:pic>
        <p:nvPicPr>
          <p:cNvPr id="537" name="Google Shape;537;g72fbaf354f_0_112" descr="Three stick figure children tumbling"/>
          <p:cNvPicPr preferRelativeResize="0">
            <a:picLocks noGrp="1" noChangeAspect="1"/>
          </p:cNvPicPr>
          <p:nvPr>
            <p:ph type="body" idx="2"/>
          </p:nvPr>
        </p:nvPicPr>
        <p:blipFill rotWithShape="1">
          <a:blip r:embed="rId3">
            <a:alphaModFix/>
          </a:blip>
          <a:srcRect/>
          <a:stretch/>
        </p:blipFill>
        <p:spPr>
          <a:xfrm>
            <a:off x="5432079" y="1589551"/>
            <a:ext cx="2743200" cy="2191050"/>
          </a:xfrm>
          <a:prstGeom prst="rect">
            <a:avLst/>
          </a:prstGeom>
          <a:noFill/>
          <a:ln>
            <a:noFill/>
          </a:ln>
          <a:effectLst>
            <a:outerShdw blurRad="50800" dist="38100" dir="2700000" algn="tl" rotWithShape="0">
              <a:prstClr val="black">
                <a:alpha val="40000"/>
              </a:prstClr>
            </a:outerShdw>
          </a:effectLst>
        </p:spPr>
      </p:pic>
    </p:spTree>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3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35</a:t>
            </a:fld>
            <a:endParaRPr sz="900"/>
          </a:p>
        </p:txBody>
      </p:sp>
      <p:pic>
        <p:nvPicPr>
          <p:cNvPr id="513" name="Google Shape;513;p34" descr="Stick figures of three kids running the icon for Develop and Discuss throughout the presentation"/>
          <p:cNvPicPr preferRelativeResize="0"/>
          <p:nvPr/>
        </p:nvPicPr>
        <p:blipFill rotWithShape="1">
          <a:blip r:embed="rId3">
            <a:alphaModFix/>
          </a:blip>
          <a:srcRect/>
          <a:stretch/>
        </p:blipFill>
        <p:spPr>
          <a:xfrm>
            <a:off x="7501438" y="236803"/>
            <a:ext cx="1379953" cy="750756"/>
          </a:xfrm>
          <a:prstGeom prst="rect">
            <a:avLst/>
          </a:prstGeom>
          <a:noFill/>
          <a:ln>
            <a:noFill/>
          </a:ln>
        </p:spPr>
      </p:pic>
      <p:pic>
        <p:nvPicPr>
          <p:cNvPr id="514" name="Google Shape;514;p34"/>
          <p:cNvPicPr preferRelativeResize="0"/>
          <p:nvPr/>
        </p:nvPicPr>
        <p:blipFill rotWithShape="1">
          <a:blip r:embed="rId4">
            <a:alphaModFix/>
          </a:blip>
          <a:srcRect r="66415" b="8941"/>
          <a:stretch/>
        </p:blipFill>
        <p:spPr>
          <a:xfrm>
            <a:off x="1752602" y="236803"/>
            <a:ext cx="5379718" cy="4557452"/>
          </a:xfrm>
          <a:prstGeom prst="rect">
            <a:avLst/>
          </a:prstGeom>
          <a:noFill/>
          <a:ln>
            <a:noFill/>
          </a:ln>
        </p:spPr>
      </p:pic>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g832d401603_0_3"/>
          <p:cNvSpPr txBox="1">
            <a:spLocks noGrp="1"/>
          </p:cNvSpPr>
          <p:nvPr>
            <p:ph type="sldNum" idx="12"/>
          </p:nvPr>
        </p:nvSpPr>
        <p:spPr>
          <a:xfrm>
            <a:off x="184297" y="4598960"/>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36</a:t>
            </a:fld>
            <a:endParaRPr/>
          </a:p>
        </p:txBody>
      </p:sp>
      <p:pic>
        <p:nvPicPr>
          <p:cNvPr id="521" name="Google Shape;521;g832d401603_0_3"/>
          <p:cNvPicPr preferRelativeResize="0"/>
          <p:nvPr/>
        </p:nvPicPr>
        <p:blipFill rotWithShape="1">
          <a:blip r:embed="rId3">
            <a:alphaModFix/>
          </a:blip>
          <a:srcRect l="33472" r="33617" b="8550"/>
          <a:stretch/>
        </p:blipFill>
        <p:spPr>
          <a:xfrm>
            <a:off x="1837946" y="236803"/>
            <a:ext cx="5196838" cy="4551854"/>
          </a:xfrm>
          <a:prstGeom prst="rect">
            <a:avLst/>
          </a:prstGeom>
          <a:noFill/>
          <a:ln>
            <a:noFill/>
          </a:ln>
        </p:spPr>
      </p:pic>
      <p:pic>
        <p:nvPicPr>
          <p:cNvPr id="522" name="Google Shape;522;g832d401603_0_3" descr="Stick figures of three kids running the icon for Develop and Discuss throughout the presentation"/>
          <p:cNvPicPr preferRelativeResize="0"/>
          <p:nvPr/>
        </p:nvPicPr>
        <p:blipFill rotWithShape="1">
          <a:blip r:embed="rId4">
            <a:alphaModFix/>
          </a:blip>
          <a:srcRect/>
          <a:stretch/>
        </p:blipFill>
        <p:spPr>
          <a:xfrm>
            <a:off x="7501438" y="236803"/>
            <a:ext cx="1379953" cy="750756"/>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27" name="Google Shape;527;g832d401603_0_10"/>
          <p:cNvSpPr txBox="1">
            <a:spLocks noGrp="1"/>
          </p:cNvSpPr>
          <p:nvPr>
            <p:ph type="sldNum" idx="12"/>
          </p:nvPr>
        </p:nvSpPr>
        <p:spPr>
          <a:xfrm>
            <a:off x="184297" y="4598960"/>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37</a:t>
            </a:fld>
            <a:endParaRPr/>
          </a:p>
        </p:txBody>
      </p:sp>
      <p:pic>
        <p:nvPicPr>
          <p:cNvPr id="528" name="Google Shape;528;g832d401603_0_10"/>
          <p:cNvPicPr preferRelativeResize="0"/>
          <p:nvPr/>
        </p:nvPicPr>
        <p:blipFill rotWithShape="1">
          <a:blip r:embed="rId3">
            <a:alphaModFix/>
          </a:blip>
          <a:srcRect l="66503" b="8189"/>
          <a:stretch/>
        </p:blipFill>
        <p:spPr>
          <a:xfrm>
            <a:off x="2093978" y="207560"/>
            <a:ext cx="4952998" cy="4391400"/>
          </a:xfrm>
          <a:prstGeom prst="rect">
            <a:avLst/>
          </a:prstGeom>
          <a:noFill/>
          <a:ln>
            <a:noFill/>
          </a:ln>
        </p:spPr>
      </p:pic>
      <p:pic>
        <p:nvPicPr>
          <p:cNvPr id="529" name="Google Shape;529;g832d401603_0_10" descr="Stick figures of three kids running the icon for Develop and Discuss throughout the presentation"/>
          <p:cNvPicPr preferRelativeResize="0"/>
          <p:nvPr/>
        </p:nvPicPr>
        <p:blipFill rotWithShape="1">
          <a:blip r:embed="rId4">
            <a:alphaModFix/>
          </a:blip>
          <a:srcRect/>
          <a:stretch/>
        </p:blipFill>
        <p:spPr>
          <a:xfrm>
            <a:off x="7501438" y="236803"/>
            <a:ext cx="1379953" cy="750756"/>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sp>
        <p:nvSpPr>
          <p:cNvPr id="542" name="Google Shape;542;p37"/>
          <p:cNvSpPr txBox="1">
            <a:spLocks noGrp="1"/>
          </p:cNvSpPr>
          <p:nvPr>
            <p:ph type="title"/>
          </p:nvPr>
        </p:nvSpPr>
        <p:spPr>
          <a:xfrm>
            <a:off x="869149" y="97536"/>
            <a:ext cx="7666413" cy="1347223"/>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Follow Me</a:t>
            </a:r>
            <a:endParaRPr dirty="0"/>
          </a:p>
        </p:txBody>
      </p:sp>
      <p:sp>
        <p:nvSpPr>
          <p:cNvPr id="543" name="Google Shape;543;p37"/>
          <p:cNvSpPr txBox="1">
            <a:spLocks noGrp="1"/>
          </p:cNvSpPr>
          <p:nvPr>
            <p:ph type="body" idx="1"/>
          </p:nvPr>
        </p:nvSpPr>
        <p:spPr>
          <a:xfrm>
            <a:off x="869149" y="987559"/>
            <a:ext cx="7666413" cy="3897341"/>
          </a:xfrm>
          <a:prstGeom prst="rect">
            <a:avLst/>
          </a:prstGeom>
          <a:noFill/>
          <a:ln>
            <a:noFill/>
          </a:ln>
        </p:spPr>
        <p:txBody>
          <a:bodyPr spcFirstLastPara="1" wrap="square" lIns="91425" tIns="91425" rIns="91425" bIns="91425" anchor="ctr" anchorCtr="0">
            <a:noAutofit/>
          </a:bodyPr>
          <a:lstStyle/>
          <a:p>
            <a:pPr marL="342900" lvl="0" indent="-334010" algn="l" rtl="0">
              <a:spcBef>
                <a:spcPts val="600"/>
              </a:spcBef>
              <a:spcAft>
                <a:spcPts val="0"/>
              </a:spcAft>
              <a:buSzPts val="1900"/>
              <a:buChar char="▪"/>
            </a:pPr>
            <a:r>
              <a:rPr lang="en-US" dirty="0"/>
              <a:t>Reach, reach, reach up really tall, tall, tall</a:t>
            </a:r>
            <a:endParaRPr dirty="0"/>
          </a:p>
          <a:p>
            <a:pPr marL="342900" lvl="0" indent="-334010" algn="l" rtl="0">
              <a:spcBef>
                <a:spcPts val="600"/>
              </a:spcBef>
              <a:spcAft>
                <a:spcPts val="0"/>
              </a:spcAft>
              <a:buSzPts val="1900"/>
              <a:buChar char="▪"/>
            </a:pPr>
            <a:r>
              <a:rPr lang="en-US" dirty="0"/>
              <a:t>Shake, shake, shake your hands up high, high, high</a:t>
            </a:r>
            <a:endParaRPr dirty="0"/>
          </a:p>
          <a:p>
            <a:pPr marL="342900" lvl="0" indent="-334010" algn="l" rtl="0">
              <a:spcBef>
                <a:spcPts val="600"/>
              </a:spcBef>
              <a:spcAft>
                <a:spcPts val="0"/>
              </a:spcAft>
              <a:buSzPts val="1900"/>
              <a:buChar char="▪"/>
            </a:pPr>
            <a:r>
              <a:rPr lang="en-US" dirty="0"/>
              <a:t>Shake, shake, shake your hands down low, low, low</a:t>
            </a:r>
            <a:endParaRPr dirty="0"/>
          </a:p>
          <a:p>
            <a:pPr marL="342900" lvl="0" indent="-334010" algn="l" rtl="0">
              <a:spcBef>
                <a:spcPts val="600"/>
              </a:spcBef>
              <a:spcAft>
                <a:spcPts val="0"/>
              </a:spcAft>
              <a:buSzPts val="1900"/>
              <a:buChar char="▪"/>
            </a:pPr>
            <a:r>
              <a:rPr lang="en-US" dirty="0"/>
              <a:t>Shake, shake, shake your right leg</a:t>
            </a:r>
            <a:endParaRPr dirty="0"/>
          </a:p>
          <a:p>
            <a:pPr marL="342900" lvl="0" indent="-334010" algn="l" rtl="0">
              <a:spcBef>
                <a:spcPts val="600"/>
              </a:spcBef>
              <a:spcAft>
                <a:spcPts val="0"/>
              </a:spcAft>
              <a:buSzPts val="1900"/>
              <a:buChar char="▪"/>
            </a:pPr>
            <a:r>
              <a:rPr lang="en-US" dirty="0"/>
              <a:t>Shake, shake, shake your left leg</a:t>
            </a:r>
            <a:endParaRPr dirty="0"/>
          </a:p>
          <a:p>
            <a:pPr marL="342900" lvl="0" indent="-334010" algn="l" rtl="0">
              <a:spcBef>
                <a:spcPts val="600"/>
              </a:spcBef>
              <a:spcAft>
                <a:spcPts val="0"/>
              </a:spcAft>
              <a:buSzPts val="1900"/>
              <a:buChar char="▪"/>
            </a:pPr>
            <a:r>
              <a:rPr lang="en-US" dirty="0"/>
              <a:t>Turn, turn, turn and sit down, down, down</a:t>
            </a:r>
            <a:endParaRPr dirty="0"/>
          </a:p>
        </p:txBody>
      </p:sp>
      <p:sp>
        <p:nvSpPr>
          <p:cNvPr id="544" name="Google Shape;544;p3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38</a:t>
            </a:fld>
            <a:endParaRPr sz="900"/>
          </a:p>
        </p:txBody>
      </p:sp>
      <p:pic>
        <p:nvPicPr>
          <p:cNvPr id="6" name="Google Shape;529;g832d401603_0_10" descr="Stick figures of three kids running the icon for Develop and Discuss throughout the presentation">
            <a:extLst>
              <a:ext uri="{FF2B5EF4-FFF2-40B4-BE49-F238E27FC236}">
                <a16:creationId xmlns:a16="http://schemas.microsoft.com/office/drawing/2014/main" id="{963270C5-CE25-4625-86C1-899E023BA537}"/>
              </a:ext>
            </a:extLst>
          </p:cNvPr>
          <p:cNvPicPr preferRelativeResize="0"/>
          <p:nvPr/>
        </p:nvPicPr>
        <p:blipFill rotWithShape="1">
          <a:blip r:embed="rId3">
            <a:alphaModFix/>
          </a:blip>
          <a:srcRect/>
          <a:stretch/>
        </p:blipFill>
        <p:spPr>
          <a:xfrm>
            <a:off x="7501438" y="236803"/>
            <a:ext cx="1379953" cy="750756"/>
          </a:xfrm>
          <a:prstGeom prst="rect">
            <a:avLst/>
          </a:prstGeom>
          <a:noFill/>
          <a:ln>
            <a:noFill/>
          </a:ln>
        </p:spPr>
      </p:pic>
    </p:spTree>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0" name="Google Shape;550;p38"/>
          <p:cNvSpPr txBox="1">
            <a:spLocks noGrp="1"/>
          </p:cNvSpPr>
          <p:nvPr>
            <p:ph type="title"/>
          </p:nvPr>
        </p:nvSpPr>
        <p:spPr>
          <a:xfrm>
            <a:off x="877474" y="60960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Conclusion</a:t>
            </a:r>
            <a:endParaRPr/>
          </a:p>
        </p:txBody>
      </p:sp>
      <p:sp>
        <p:nvSpPr>
          <p:cNvPr id="551" name="Google Shape;551;p38"/>
          <p:cNvSpPr txBox="1">
            <a:spLocks noGrp="1"/>
          </p:cNvSpPr>
          <p:nvPr>
            <p:ph type="body" idx="1"/>
          </p:nvPr>
        </p:nvSpPr>
        <p:spPr>
          <a:xfrm>
            <a:off x="5749125" y="2030100"/>
            <a:ext cx="2559000" cy="2487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600"/>
              </a:spcBef>
              <a:spcAft>
                <a:spcPts val="0"/>
              </a:spcAft>
              <a:buSzPts val="1800"/>
              <a:buNone/>
            </a:pPr>
            <a:r>
              <a:rPr lang="en-US" sz="3000"/>
              <a:t>A person’s a person, </a:t>
            </a:r>
            <a:endParaRPr sz="3000"/>
          </a:p>
          <a:p>
            <a:pPr marL="0" lvl="0" indent="0" algn="l" rtl="0">
              <a:lnSpc>
                <a:spcPct val="100000"/>
              </a:lnSpc>
              <a:spcBef>
                <a:spcPts val="600"/>
              </a:spcBef>
              <a:spcAft>
                <a:spcPts val="0"/>
              </a:spcAft>
              <a:buSzPts val="1800"/>
              <a:buNone/>
            </a:pPr>
            <a:r>
              <a:rPr lang="en-US" sz="3000"/>
              <a:t>no matter how small.</a:t>
            </a:r>
            <a:endParaRPr sz="3000"/>
          </a:p>
          <a:p>
            <a:pPr marL="0" lvl="0" indent="0" algn="l" rtl="0">
              <a:lnSpc>
                <a:spcPct val="100000"/>
              </a:lnSpc>
              <a:spcBef>
                <a:spcPts val="1000"/>
              </a:spcBef>
              <a:spcAft>
                <a:spcPts val="0"/>
              </a:spcAft>
              <a:buSzPts val="1800"/>
              <a:buNone/>
            </a:pPr>
            <a:endParaRPr/>
          </a:p>
          <a:p>
            <a:pPr marL="0" lvl="0" indent="0" algn="l" rtl="0">
              <a:lnSpc>
                <a:spcPct val="100000"/>
              </a:lnSpc>
              <a:spcBef>
                <a:spcPts val="1000"/>
              </a:spcBef>
              <a:spcAft>
                <a:spcPts val="0"/>
              </a:spcAft>
              <a:buSzPts val="1800"/>
              <a:buNone/>
            </a:pPr>
            <a:endParaRPr/>
          </a:p>
        </p:txBody>
      </p:sp>
      <p:sp>
        <p:nvSpPr>
          <p:cNvPr id="552" name="Google Shape;552;p3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39</a:t>
            </a:fld>
            <a:endParaRPr sz="900"/>
          </a:p>
        </p:txBody>
      </p:sp>
      <p:pic>
        <p:nvPicPr>
          <p:cNvPr id="553" name="Google Shape;553;p38"/>
          <p:cNvPicPr preferRelativeResize="0"/>
          <p:nvPr/>
        </p:nvPicPr>
        <p:blipFill rotWithShape="1">
          <a:blip r:embed="rId3">
            <a:alphaModFix/>
          </a:blip>
          <a:srcRect/>
          <a:stretch/>
        </p:blipFill>
        <p:spPr>
          <a:xfrm>
            <a:off x="835550" y="1595650"/>
            <a:ext cx="4691799" cy="3003300"/>
          </a:xfrm>
          <a:prstGeom prst="rect">
            <a:avLst/>
          </a:prstGeom>
          <a:noFill/>
          <a:ln>
            <a:noFill/>
          </a:ln>
        </p:spPr>
      </p:pic>
      <p:pic>
        <p:nvPicPr>
          <p:cNvPr id="554" name="Google Shape;554;p38" descr="Four stick children holding stars"/>
          <p:cNvPicPr preferRelativeResize="0">
            <a:picLocks noGrp="1"/>
          </p:cNvPicPr>
          <p:nvPr>
            <p:ph type="body" idx="2"/>
          </p:nvPr>
        </p:nvPicPr>
        <p:blipFill rotWithShape="1">
          <a:blip r:embed="rId4">
            <a:alphaModFix/>
          </a:blip>
          <a:srcRect/>
          <a:stretch/>
        </p:blipFill>
        <p:spPr>
          <a:xfrm>
            <a:off x="7322017" y="156149"/>
            <a:ext cx="1638300" cy="1306500"/>
          </a:xfrm>
          <a:prstGeom prst="rect">
            <a:avLst/>
          </a:prstGeom>
          <a:noFill/>
          <a:ln>
            <a:noFill/>
          </a:ln>
        </p:spPr>
      </p:pic>
      <p:sp>
        <p:nvSpPr>
          <p:cNvPr id="555" name="Google Shape;555;p38"/>
          <p:cNvSpPr txBox="1"/>
          <p:nvPr/>
        </p:nvSpPr>
        <p:spPr>
          <a:xfrm>
            <a:off x="921625" y="4517775"/>
            <a:ext cx="3270900" cy="31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800"/>
              <a:t>Source: Adapted from Dr. Seuss. </a:t>
            </a:r>
            <a:r>
              <a:rPr lang="en-US" sz="800" i="1"/>
              <a:t>Horton Hears a Who</a:t>
            </a:r>
            <a:r>
              <a:rPr lang="en-US" sz="800"/>
              <a:t>, New York: Random House, 1954</a:t>
            </a:r>
            <a:endParaRPr sz="800"/>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86"/>
        <p:cNvGrpSpPr/>
        <p:nvPr/>
      </p:nvGrpSpPr>
      <p:grpSpPr>
        <a:xfrm>
          <a:off x="0" y="0"/>
          <a:ext cx="0" cy="0"/>
          <a:chOff x="0" y="0"/>
          <a:chExt cx="0" cy="0"/>
        </a:xfrm>
      </p:grpSpPr>
      <p:pic>
        <p:nvPicPr>
          <p:cNvPr id="87" name="Google Shape;87;p2" descr="Four children jumping and raising their hands in joy"/>
          <p:cNvPicPr preferRelativeResize="0"/>
          <p:nvPr/>
        </p:nvPicPr>
        <p:blipFill rotWithShape="1">
          <a:blip r:embed="rId3">
            <a:alphaModFix/>
          </a:blip>
          <a:srcRect/>
          <a:stretch/>
        </p:blipFill>
        <p:spPr>
          <a:xfrm>
            <a:off x="453655" y="1070344"/>
            <a:ext cx="5387002" cy="2913322"/>
          </a:xfrm>
          <a:custGeom>
            <a:avLst/>
            <a:gdLst/>
            <a:ahLst/>
            <a:cxnLst/>
            <a:rect l="l" t="t" r="r" b="b"/>
            <a:pathLst>
              <a:path w="5387002" h="2913322" fill="none" extrusionOk="0">
                <a:moveTo>
                  <a:pt x="0" y="0"/>
                </a:moveTo>
                <a:cubicBezTo>
                  <a:pt x="165954" y="-2018"/>
                  <a:pt x="296387" y="521"/>
                  <a:pt x="490816" y="0"/>
                </a:cubicBezTo>
                <a:cubicBezTo>
                  <a:pt x="685245" y="-521"/>
                  <a:pt x="775479" y="17337"/>
                  <a:pt x="1035501" y="0"/>
                </a:cubicBezTo>
                <a:cubicBezTo>
                  <a:pt x="1295524" y="-17337"/>
                  <a:pt x="1284134" y="14220"/>
                  <a:pt x="1472447" y="0"/>
                </a:cubicBezTo>
                <a:cubicBezTo>
                  <a:pt x="1660760" y="-14220"/>
                  <a:pt x="1901130" y="30910"/>
                  <a:pt x="2178743" y="0"/>
                </a:cubicBezTo>
                <a:cubicBezTo>
                  <a:pt x="2456356" y="-30910"/>
                  <a:pt x="2451350" y="24776"/>
                  <a:pt x="2615689" y="0"/>
                </a:cubicBezTo>
                <a:cubicBezTo>
                  <a:pt x="2780028" y="-24776"/>
                  <a:pt x="2952105" y="37398"/>
                  <a:pt x="3052634" y="0"/>
                </a:cubicBezTo>
                <a:cubicBezTo>
                  <a:pt x="3153164" y="-37398"/>
                  <a:pt x="3450802" y="10860"/>
                  <a:pt x="3705060" y="0"/>
                </a:cubicBezTo>
                <a:cubicBezTo>
                  <a:pt x="3959318" y="-10860"/>
                  <a:pt x="4017130" y="56989"/>
                  <a:pt x="4249746" y="0"/>
                </a:cubicBezTo>
                <a:cubicBezTo>
                  <a:pt x="4482362" y="-56989"/>
                  <a:pt x="5077507" y="47300"/>
                  <a:pt x="5387002" y="0"/>
                </a:cubicBezTo>
                <a:cubicBezTo>
                  <a:pt x="5434438" y="149814"/>
                  <a:pt x="5372321" y="284275"/>
                  <a:pt x="5387002" y="524398"/>
                </a:cubicBezTo>
                <a:cubicBezTo>
                  <a:pt x="5401683" y="764521"/>
                  <a:pt x="5351431" y="899283"/>
                  <a:pt x="5387002" y="1165329"/>
                </a:cubicBezTo>
                <a:cubicBezTo>
                  <a:pt x="5422573" y="1431375"/>
                  <a:pt x="5361918" y="1580066"/>
                  <a:pt x="5387002" y="1777126"/>
                </a:cubicBezTo>
                <a:cubicBezTo>
                  <a:pt x="5412086" y="1974186"/>
                  <a:pt x="5346034" y="2112518"/>
                  <a:pt x="5387002" y="2301524"/>
                </a:cubicBezTo>
                <a:cubicBezTo>
                  <a:pt x="5427970" y="2490530"/>
                  <a:pt x="5381628" y="2666367"/>
                  <a:pt x="5387002" y="2913322"/>
                </a:cubicBezTo>
                <a:cubicBezTo>
                  <a:pt x="5066264" y="2993972"/>
                  <a:pt x="4886055" y="2905146"/>
                  <a:pt x="4680706" y="2913322"/>
                </a:cubicBezTo>
                <a:cubicBezTo>
                  <a:pt x="4475357" y="2921498"/>
                  <a:pt x="4416176" y="2896873"/>
                  <a:pt x="4243760" y="2913322"/>
                </a:cubicBezTo>
                <a:cubicBezTo>
                  <a:pt x="4071344" y="2929771"/>
                  <a:pt x="3816812" y="2842194"/>
                  <a:pt x="3537465" y="2913322"/>
                </a:cubicBezTo>
                <a:cubicBezTo>
                  <a:pt x="3258119" y="2984450"/>
                  <a:pt x="3164698" y="2837656"/>
                  <a:pt x="2885039" y="2913322"/>
                </a:cubicBezTo>
                <a:cubicBezTo>
                  <a:pt x="2605380" y="2988988"/>
                  <a:pt x="2469210" y="2884633"/>
                  <a:pt x="2286483" y="2913322"/>
                </a:cubicBezTo>
                <a:cubicBezTo>
                  <a:pt x="2103756" y="2942011"/>
                  <a:pt x="1969735" y="2887162"/>
                  <a:pt x="1741797" y="2913322"/>
                </a:cubicBezTo>
                <a:cubicBezTo>
                  <a:pt x="1513859" y="2939482"/>
                  <a:pt x="1264512" y="2883843"/>
                  <a:pt x="1143242" y="2913322"/>
                </a:cubicBezTo>
                <a:cubicBezTo>
                  <a:pt x="1021973" y="2942801"/>
                  <a:pt x="792980" y="2887591"/>
                  <a:pt x="652426" y="2913322"/>
                </a:cubicBezTo>
                <a:cubicBezTo>
                  <a:pt x="511872" y="2939053"/>
                  <a:pt x="295805" y="2840668"/>
                  <a:pt x="0" y="2913322"/>
                </a:cubicBezTo>
                <a:cubicBezTo>
                  <a:pt x="-61016" y="2614059"/>
                  <a:pt x="29564" y="2575651"/>
                  <a:pt x="0" y="2272391"/>
                </a:cubicBezTo>
                <a:cubicBezTo>
                  <a:pt x="-29564" y="1969131"/>
                  <a:pt x="28004" y="1833856"/>
                  <a:pt x="0" y="1631460"/>
                </a:cubicBezTo>
                <a:cubicBezTo>
                  <a:pt x="-28004" y="1429064"/>
                  <a:pt x="33322" y="1263348"/>
                  <a:pt x="0" y="1019663"/>
                </a:cubicBezTo>
                <a:cubicBezTo>
                  <a:pt x="-33322" y="775978"/>
                  <a:pt x="26557" y="329729"/>
                  <a:pt x="0" y="0"/>
                </a:cubicBezTo>
                <a:close/>
              </a:path>
              <a:path w="5387002" h="2913322" extrusionOk="0">
                <a:moveTo>
                  <a:pt x="0" y="0"/>
                </a:moveTo>
                <a:cubicBezTo>
                  <a:pt x="124897" y="-28902"/>
                  <a:pt x="319477" y="44194"/>
                  <a:pt x="598556" y="0"/>
                </a:cubicBezTo>
                <a:cubicBezTo>
                  <a:pt x="877635" y="-44194"/>
                  <a:pt x="1069442" y="43339"/>
                  <a:pt x="1197112" y="0"/>
                </a:cubicBezTo>
                <a:cubicBezTo>
                  <a:pt x="1324782" y="-43339"/>
                  <a:pt x="1462009" y="38128"/>
                  <a:pt x="1687927" y="0"/>
                </a:cubicBezTo>
                <a:cubicBezTo>
                  <a:pt x="1913846" y="-38128"/>
                  <a:pt x="2095475" y="32419"/>
                  <a:pt x="2394223" y="0"/>
                </a:cubicBezTo>
                <a:cubicBezTo>
                  <a:pt x="2692971" y="-32419"/>
                  <a:pt x="2837457" y="42436"/>
                  <a:pt x="3046649" y="0"/>
                </a:cubicBezTo>
                <a:cubicBezTo>
                  <a:pt x="3255841" y="-42436"/>
                  <a:pt x="3541972" y="43783"/>
                  <a:pt x="3752945" y="0"/>
                </a:cubicBezTo>
                <a:cubicBezTo>
                  <a:pt x="3963918" y="-43783"/>
                  <a:pt x="4101119" y="9454"/>
                  <a:pt x="4243760" y="0"/>
                </a:cubicBezTo>
                <a:cubicBezTo>
                  <a:pt x="4386402" y="-9454"/>
                  <a:pt x="4561230" y="13387"/>
                  <a:pt x="4680706" y="0"/>
                </a:cubicBezTo>
                <a:cubicBezTo>
                  <a:pt x="4800182" y="-13387"/>
                  <a:pt x="5244059" y="80642"/>
                  <a:pt x="5387002" y="0"/>
                </a:cubicBezTo>
                <a:cubicBezTo>
                  <a:pt x="5405962" y="149279"/>
                  <a:pt x="5329345" y="449870"/>
                  <a:pt x="5387002" y="611798"/>
                </a:cubicBezTo>
                <a:cubicBezTo>
                  <a:pt x="5444659" y="773726"/>
                  <a:pt x="5345062" y="964638"/>
                  <a:pt x="5387002" y="1252728"/>
                </a:cubicBezTo>
                <a:cubicBezTo>
                  <a:pt x="5428942" y="1540818"/>
                  <a:pt x="5361675" y="1704057"/>
                  <a:pt x="5387002" y="1893659"/>
                </a:cubicBezTo>
                <a:cubicBezTo>
                  <a:pt x="5412329" y="2083261"/>
                  <a:pt x="5354587" y="2470106"/>
                  <a:pt x="5387002" y="2913322"/>
                </a:cubicBezTo>
                <a:cubicBezTo>
                  <a:pt x="5042568" y="2948815"/>
                  <a:pt x="4947130" y="2831481"/>
                  <a:pt x="4680706" y="2913322"/>
                </a:cubicBezTo>
                <a:cubicBezTo>
                  <a:pt x="4414282" y="2995163"/>
                  <a:pt x="4416648" y="2887390"/>
                  <a:pt x="4189890" y="2913322"/>
                </a:cubicBezTo>
                <a:cubicBezTo>
                  <a:pt x="3963132" y="2939254"/>
                  <a:pt x="3918342" y="2871668"/>
                  <a:pt x="3752945" y="2913322"/>
                </a:cubicBezTo>
                <a:cubicBezTo>
                  <a:pt x="3587548" y="2954976"/>
                  <a:pt x="3424165" y="2904945"/>
                  <a:pt x="3262129" y="2913322"/>
                </a:cubicBezTo>
                <a:cubicBezTo>
                  <a:pt x="3100093" y="2921699"/>
                  <a:pt x="2895715" y="2846512"/>
                  <a:pt x="2609703" y="2913322"/>
                </a:cubicBezTo>
                <a:cubicBezTo>
                  <a:pt x="2323691" y="2980132"/>
                  <a:pt x="2350335" y="2897220"/>
                  <a:pt x="2118887" y="2913322"/>
                </a:cubicBezTo>
                <a:cubicBezTo>
                  <a:pt x="1887439" y="2929424"/>
                  <a:pt x="1816952" y="2864144"/>
                  <a:pt x="1520332" y="2913322"/>
                </a:cubicBezTo>
                <a:cubicBezTo>
                  <a:pt x="1223712" y="2962500"/>
                  <a:pt x="1096442" y="2888249"/>
                  <a:pt x="975646" y="2913322"/>
                </a:cubicBezTo>
                <a:cubicBezTo>
                  <a:pt x="854850" y="2938395"/>
                  <a:pt x="738138" y="2912257"/>
                  <a:pt x="538700" y="2913322"/>
                </a:cubicBezTo>
                <a:cubicBezTo>
                  <a:pt x="339262" y="2914387"/>
                  <a:pt x="127684" y="2892519"/>
                  <a:pt x="0" y="2913322"/>
                </a:cubicBezTo>
                <a:cubicBezTo>
                  <a:pt x="-39699" y="2726783"/>
                  <a:pt x="10097" y="2564190"/>
                  <a:pt x="0" y="2418057"/>
                </a:cubicBezTo>
                <a:cubicBezTo>
                  <a:pt x="-10097" y="2271925"/>
                  <a:pt x="71329" y="2026662"/>
                  <a:pt x="0" y="1777126"/>
                </a:cubicBezTo>
                <a:cubicBezTo>
                  <a:pt x="-71329" y="1527590"/>
                  <a:pt x="53405" y="1427504"/>
                  <a:pt x="0" y="1252728"/>
                </a:cubicBezTo>
                <a:cubicBezTo>
                  <a:pt x="-53405" y="1077952"/>
                  <a:pt x="72253" y="856860"/>
                  <a:pt x="0" y="611798"/>
                </a:cubicBezTo>
                <a:cubicBezTo>
                  <a:pt x="-72253" y="366736"/>
                  <a:pt x="28832" y="182064"/>
                  <a:pt x="0" y="0"/>
                </a:cubicBezTo>
                <a:close/>
              </a:path>
            </a:pathLst>
          </a:custGeom>
          <a:noFill/>
          <a:ln w="28575" cap="flat" cmpd="sng">
            <a:solidFill>
              <a:srgbClr val="FF7A2E"/>
            </a:solidFill>
            <a:prstDash val="solid"/>
            <a:round/>
            <a:headEnd type="none" w="sm" len="sm"/>
            <a:tailEnd type="none" w="sm" len="sm"/>
          </a:ln>
        </p:spPr>
      </p:pic>
      <p:sp>
        <p:nvSpPr>
          <p:cNvPr id="88" name="Google Shape;88;p2"/>
          <p:cNvSpPr txBox="1">
            <a:spLocks noGrp="1"/>
          </p:cNvSpPr>
          <p:nvPr>
            <p:ph type="ctrTitle"/>
          </p:nvPr>
        </p:nvSpPr>
        <p:spPr>
          <a:xfrm>
            <a:off x="5956852" y="1070345"/>
            <a:ext cx="3059557" cy="2913322"/>
          </a:xfrm>
          <a:prstGeom prst="rect">
            <a:avLst/>
          </a:prstGeom>
          <a:noFill/>
          <a:ln>
            <a:noFill/>
          </a:ln>
        </p:spPr>
        <p:txBody>
          <a:bodyPr spcFirstLastPara="1" wrap="square" lIns="91425" tIns="91425" rIns="91425" bIns="91425" anchor="b" anchorCtr="0">
            <a:noAutofit/>
          </a:bodyPr>
          <a:lstStyle/>
          <a:p>
            <a:pPr lvl="0"/>
            <a:r>
              <a:rPr lang="en-US" sz="5400" dirty="0">
                <a:solidFill>
                  <a:srgbClr val="FF7A2E"/>
                </a:solidFill>
              </a:rPr>
              <a:t>My Right to Be Me</a:t>
            </a:r>
            <a:br>
              <a:rPr lang="en-US" sz="4400" dirty="0">
                <a:solidFill>
                  <a:srgbClr val="FF7A2E"/>
                </a:solidFill>
              </a:rPr>
            </a:br>
            <a:r>
              <a:rPr lang="en-US" sz="1200" dirty="0"/>
              <a:t>1</a:t>
            </a:r>
            <a:br>
              <a:rPr lang="en-US" sz="2800" dirty="0">
                <a:solidFill>
                  <a:srgbClr val="FF7A2E"/>
                </a:solidFill>
              </a:rPr>
            </a:br>
            <a:r>
              <a:rPr lang="en-US" sz="2800" dirty="0">
                <a:solidFill>
                  <a:srgbClr val="FF7A2E"/>
                </a:solidFill>
              </a:rPr>
              <a:t>Lesson 8A</a:t>
            </a:r>
            <a:endParaRPr sz="4400" dirty="0">
              <a:solidFill>
                <a:srgbClr val="FF7A2E"/>
              </a:solidFill>
            </a:endParaRPr>
          </a:p>
        </p:txBody>
      </p:sp>
      <p:pic>
        <p:nvPicPr>
          <p:cNvPr id="89" name="Google Shape;89;p2" descr="Logo for the Geneva Office for Human Rights Education (3 brown dots over a v with the letters GO-HRE on a white circle)"/>
          <p:cNvPicPr preferRelativeResize="0"/>
          <p:nvPr/>
        </p:nvPicPr>
        <p:blipFill>
          <a:blip r:embed="rId4"/>
          <a:srcRect/>
          <a:stretch/>
        </p:blipFill>
        <p:spPr>
          <a:xfrm>
            <a:off x="8160206" y="62308"/>
            <a:ext cx="914400" cy="914400"/>
          </a:xfrm>
          <a:prstGeom prst="rect">
            <a:avLst/>
          </a:prstGeom>
          <a:noFill/>
          <a:ln>
            <a:noFill/>
          </a:ln>
        </p:spPr>
      </p:pic>
      <p:sp>
        <p:nvSpPr>
          <p:cNvPr id="5" name="Google Shape;87;g7372b59db7_0_507">
            <a:extLst>
              <a:ext uri="{FF2B5EF4-FFF2-40B4-BE49-F238E27FC236}">
                <a16:creationId xmlns:a16="http://schemas.microsoft.com/office/drawing/2014/main" id="{941F6A6B-60DA-42C5-A91B-C4A5521C74E4}"/>
              </a:ext>
            </a:extLst>
          </p:cNvPr>
          <p:cNvSpPr txBox="1">
            <a:spLocks/>
          </p:cNvSpPr>
          <p:nvPr/>
        </p:nvSpPr>
        <p:spPr>
          <a:xfrm>
            <a:off x="61525" y="4210493"/>
            <a:ext cx="8994900" cy="81693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4800"/>
              <a:buFont typeface="Arial"/>
              <a:buNone/>
              <a:defRPr sz="48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US" sz="2400" b="1" i="0" u="none" strike="noStrike" kern="0" cap="none" spc="0" normalizeH="0" baseline="0" noProof="0" dirty="0">
                <a:ln>
                  <a:noFill/>
                </a:ln>
                <a:solidFill>
                  <a:srgbClr val="FFCC00"/>
                </a:solidFill>
                <a:effectLst/>
                <a:uLnTx/>
                <a:uFillTx/>
                <a:latin typeface="Arial"/>
                <a:cs typeface="Arial"/>
                <a:sym typeface="Arial"/>
              </a:rPr>
              <a:t>The Right to Be Accepted as a Person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0" name="Google Shape;560;p3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40</a:t>
            </a:fld>
            <a:endParaRPr sz="900"/>
          </a:p>
        </p:txBody>
      </p:sp>
      <p:pic>
        <p:nvPicPr>
          <p:cNvPr id="561" name="Google Shape;561;p39" descr="Four stick children holding stars"/>
          <p:cNvPicPr preferRelativeResize="0">
            <a:picLocks noGrp="1"/>
          </p:cNvPicPr>
          <p:nvPr>
            <p:ph type="body" idx="2"/>
          </p:nvPr>
        </p:nvPicPr>
        <p:blipFill rotWithShape="1">
          <a:blip r:embed="rId3">
            <a:alphaModFix/>
          </a:blip>
          <a:srcRect/>
          <a:stretch/>
        </p:blipFill>
        <p:spPr>
          <a:xfrm>
            <a:off x="7345121" y="248382"/>
            <a:ext cx="1599000" cy="1275600"/>
          </a:xfrm>
          <a:prstGeom prst="rect">
            <a:avLst/>
          </a:prstGeom>
          <a:noFill/>
          <a:ln>
            <a:noFill/>
          </a:ln>
        </p:spPr>
      </p:pic>
      <p:sp>
        <p:nvSpPr>
          <p:cNvPr id="562" name="Google Shape;562;p39"/>
          <p:cNvSpPr txBox="1"/>
          <p:nvPr/>
        </p:nvSpPr>
        <p:spPr>
          <a:xfrm>
            <a:off x="0" y="1523982"/>
            <a:ext cx="8894100" cy="2273693"/>
          </a:xfrm>
          <a:prstGeom prst="rect">
            <a:avLst/>
          </a:prstGeom>
          <a:noFill/>
          <a:ln>
            <a:noFill/>
          </a:ln>
        </p:spPr>
        <p:txBody>
          <a:bodyPr spcFirstLastPara="1" wrap="square" lIns="91425" tIns="91425" rIns="91425" bIns="91425" anchor="t" anchorCtr="0">
            <a:noAutofit/>
          </a:bodyPr>
          <a:lstStyle/>
          <a:p>
            <a:pPr marL="457200" marR="0" lvl="0" indent="0" algn="ctr" rtl="0">
              <a:lnSpc>
                <a:spcPct val="100000"/>
              </a:lnSpc>
              <a:spcBef>
                <a:spcPts val="1000"/>
              </a:spcBef>
              <a:spcAft>
                <a:spcPts val="0"/>
              </a:spcAft>
              <a:buNone/>
            </a:pPr>
            <a:r>
              <a:rPr lang="en-US" sz="3600" b="1" dirty="0">
                <a:solidFill>
                  <a:srgbClr val="0B4860"/>
                </a:solidFill>
              </a:rPr>
              <a:t>Everyone has t</a:t>
            </a:r>
            <a:r>
              <a:rPr lang="en-US" sz="3600" b="1" i="0" u="none" strike="noStrike" cap="none" dirty="0">
                <a:solidFill>
                  <a:srgbClr val="0B4860"/>
                </a:solidFill>
                <a:latin typeface="Arial"/>
                <a:ea typeface="Arial"/>
                <a:cs typeface="Arial"/>
                <a:sym typeface="Arial"/>
              </a:rPr>
              <a:t>he Right To Be </a:t>
            </a:r>
            <a:endParaRPr sz="3600" b="1" i="0" u="none" strike="noStrike" cap="none" dirty="0">
              <a:solidFill>
                <a:srgbClr val="0B4860"/>
              </a:solidFill>
              <a:latin typeface="Arial"/>
              <a:ea typeface="Arial"/>
              <a:cs typeface="Arial"/>
              <a:sym typeface="Arial"/>
            </a:endParaRPr>
          </a:p>
          <a:p>
            <a:pPr marL="457200" marR="0" lvl="0" indent="0" algn="ctr" rtl="0">
              <a:lnSpc>
                <a:spcPct val="100000"/>
              </a:lnSpc>
              <a:spcBef>
                <a:spcPts val="1000"/>
              </a:spcBef>
              <a:spcAft>
                <a:spcPts val="0"/>
              </a:spcAft>
              <a:buNone/>
            </a:pPr>
            <a:r>
              <a:rPr lang="en-US" sz="3600" b="1" i="0" u="none" strike="noStrike" cap="none" dirty="0">
                <a:solidFill>
                  <a:srgbClr val="0B4860"/>
                </a:solidFill>
                <a:latin typeface="Arial"/>
                <a:ea typeface="Arial"/>
                <a:cs typeface="Arial"/>
                <a:sym typeface="Arial"/>
              </a:rPr>
              <a:t>Accepted As A Person</a:t>
            </a:r>
            <a:endParaRPr sz="3600" b="1" i="0" u="none" strike="noStrike" cap="none" dirty="0">
              <a:solidFill>
                <a:srgbClr val="0B4860"/>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2200"/>
              <a:buFont typeface="Arial"/>
              <a:buNone/>
            </a:pPr>
            <a:endParaRPr sz="3000" b="1" i="0" u="none" strike="noStrike" cap="none" dirty="0">
              <a:solidFill>
                <a:srgbClr val="0B4860"/>
              </a:solidFill>
              <a:latin typeface="Arial"/>
              <a:ea typeface="Arial"/>
              <a:cs typeface="Arial"/>
              <a:sym typeface="Arial"/>
            </a:endParaRPr>
          </a:p>
          <a:p>
            <a:pPr marL="342900" marR="0" lvl="0" indent="0" algn="l" rtl="0">
              <a:lnSpc>
                <a:spcPct val="100000"/>
              </a:lnSpc>
              <a:spcBef>
                <a:spcPts val="600"/>
              </a:spcBef>
              <a:spcAft>
                <a:spcPts val="0"/>
              </a:spcAft>
              <a:buClr>
                <a:srgbClr val="000000"/>
              </a:buClr>
              <a:buSzPts val="2200"/>
              <a:buFont typeface="Arial"/>
              <a:buNone/>
            </a:pPr>
            <a:endParaRPr sz="3000" b="1" i="0" u="none" strike="noStrike" cap="none" dirty="0">
              <a:solidFill>
                <a:srgbClr val="0B4860"/>
              </a:solidFill>
              <a:latin typeface="Arial"/>
              <a:ea typeface="Arial"/>
              <a:cs typeface="Arial"/>
              <a:sym typeface="Arial"/>
            </a:endParaRPr>
          </a:p>
        </p:txBody>
      </p:sp>
    </p:spTree>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4A1A8-9DA9-B74B-8B6D-19A7652144EC}"/>
              </a:ext>
            </a:extLst>
          </p:cNvPr>
          <p:cNvSpPr>
            <a:spLocks noGrp="1"/>
          </p:cNvSpPr>
          <p:nvPr>
            <p:ph type="title"/>
          </p:nvPr>
        </p:nvSpPr>
        <p:spPr/>
        <p:txBody>
          <a:bodyPr/>
          <a:lstStyle/>
          <a:p>
            <a:r>
              <a:rPr lang="en-US" dirty="0"/>
              <a:t>Learning Points</a:t>
            </a:r>
          </a:p>
        </p:txBody>
      </p:sp>
      <p:sp>
        <p:nvSpPr>
          <p:cNvPr id="3" name="Text Placeholder 2">
            <a:extLst>
              <a:ext uri="{FF2B5EF4-FFF2-40B4-BE49-F238E27FC236}">
                <a16:creationId xmlns:a16="http://schemas.microsoft.com/office/drawing/2014/main" id="{E9AD649C-D25D-4B4E-99A2-806528114F3F}"/>
              </a:ext>
            </a:extLst>
          </p:cNvPr>
          <p:cNvSpPr>
            <a:spLocks noGrp="1"/>
          </p:cNvSpPr>
          <p:nvPr>
            <p:ph type="body" idx="1"/>
          </p:nvPr>
        </p:nvSpPr>
        <p:spPr>
          <a:xfrm>
            <a:off x="869150" y="1597152"/>
            <a:ext cx="7262914" cy="2682240"/>
          </a:xfrm>
        </p:spPr>
        <p:txBody>
          <a:bodyPr>
            <a:normAutofit fontScale="92500" lnSpcReduction="10000"/>
          </a:bodyPr>
          <a:lstStyle/>
          <a:p>
            <a:r>
              <a:rPr lang="en-US" dirty="0"/>
              <a:t>Each person has a right to have his or her birth legally registered.</a:t>
            </a:r>
            <a:endParaRPr lang="en-US" sz="1000" dirty="0"/>
          </a:p>
          <a:p>
            <a:endParaRPr lang="en-US" dirty="0"/>
          </a:p>
          <a:p>
            <a:r>
              <a:rPr lang="en-US" dirty="0"/>
              <a:t>Each person has a right to a name and a nationality.</a:t>
            </a:r>
            <a:endParaRPr lang="en-US" sz="1000" dirty="0"/>
          </a:p>
          <a:p>
            <a:endParaRPr lang="en-US" dirty="0"/>
          </a:p>
          <a:p>
            <a:r>
              <a:rPr lang="en-US" dirty="0"/>
              <a:t>Everyone has a right to be recognized as a person before the law.</a:t>
            </a:r>
          </a:p>
          <a:p>
            <a:endParaRPr lang="en-US" dirty="0"/>
          </a:p>
        </p:txBody>
      </p:sp>
      <p:sp>
        <p:nvSpPr>
          <p:cNvPr id="5" name="Slide Number Placeholder 4">
            <a:extLst>
              <a:ext uri="{FF2B5EF4-FFF2-40B4-BE49-F238E27FC236}">
                <a16:creationId xmlns:a16="http://schemas.microsoft.com/office/drawing/2014/main" id="{B144F59F-3C44-1044-BD88-3F8C88C52AA6}"/>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US" smtClean="0"/>
              <a:t>41</a:t>
            </a:fld>
            <a:endParaRPr lang="en-US"/>
          </a:p>
        </p:txBody>
      </p:sp>
      <p:pic>
        <p:nvPicPr>
          <p:cNvPr id="6" name="Google Shape;174;p10" descr="Five stick figure children holding star">
            <a:extLst>
              <a:ext uri="{FF2B5EF4-FFF2-40B4-BE49-F238E27FC236}">
                <a16:creationId xmlns:a16="http://schemas.microsoft.com/office/drawing/2014/main" id="{540AAD38-8058-B04B-BEBE-B0CB5329F4D5}"/>
              </a:ext>
            </a:extLst>
          </p:cNvPr>
          <p:cNvPicPr preferRelativeResize="0"/>
          <p:nvPr/>
        </p:nvPicPr>
        <p:blipFill rotWithShape="1">
          <a:blip r:embed="rId2">
            <a:alphaModFix/>
          </a:blip>
          <a:srcRect/>
          <a:stretch/>
        </p:blipFill>
        <p:spPr>
          <a:xfrm>
            <a:off x="6582165" y="222693"/>
            <a:ext cx="1692783" cy="1222066"/>
          </a:xfrm>
          <a:prstGeom prst="rect">
            <a:avLst/>
          </a:prstGeom>
          <a:noFill/>
          <a:ln>
            <a:noFill/>
          </a:ln>
        </p:spPr>
      </p:pic>
    </p:spTree>
    <p:extLst>
      <p:ext uri="{BB962C8B-B14F-4D97-AF65-F5344CB8AC3E}">
        <p14:creationId xmlns:p14="http://schemas.microsoft.com/office/powerpoint/2010/main" val="2661384653"/>
      </p:ext>
    </p:extLst>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sp>
        <p:nvSpPr>
          <p:cNvPr id="567" name="Google Shape;567;p40"/>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Challenge</a:t>
            </a:r>
            <a:endParaRPr/>
          </a:p>
        </p:txBody>
      </p:sp>
      <p:pic>
        <p:nvPicPr>
          <p:cNvPr id="568" name="Google Shape;568;p40" descr="A stick person climbing towards the top of a mountain with a flag on top"/>
          <p:cNvPicPr preferRelativeResize="0">
            <a:picLocks noGrp="1"/>
          </p:cNvPicPr>
          <p:nvPr>
            <p:ph type="body" idx="2"/>
          </p:nvPr>
        </p:nvPicPr>
        <p:blipFill rotWithShape="1">
          <a:blip r:embed="rId3">
            <a:alphaModFix/>
          </a:blip>
          <a:srcRect/>
          <a:stretch/>
        </p:blipFill>
        <p:spPr>
          <a:xfrm>
            <a:off x="6596983" y="377682"/>
            <a:ext cx="1938579" cy="1487694"/>
          </a:xfrm>
          <a:prstGeom prst="rect">
            <a:avLst/>
          </a:prstGeom>
          <a:noFill/>
          <a:ln>
            <a:noFill/>
          </a:ln>
        </p:spPr>
      </p:pic>
      <p:sp>
        <p:nvSpPr>
          <p:cNvPr id="569" name="Google Shape;569;p4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42</a:t>
            </a:fld>
            <a:endParaRPr sz="900"/>
          </a:p>
        </p:txBody>
      </p:sp>
      <p:pic>
        <p:nvPicPr>
          <p:cNvPr id="570" name="Google Shape;570;p40"/>
          <p:cNvPicPr preferRelativeResize="0"/>
          <p:nvPr/>
        </p:nvPicPr>
        <p:blipFill rotWithShape="1">
          <a:blip r:embed="rId4">
            <a:alphaModFix/>
          </a:blip>
          <a:srcRect/>
          <a:stretch/>
        </p:blipFill>
        <p:spPr>
          <a:xfrm>
            <a:off x="3035809" y="1255776"/>
            <a:ext cx="3154458" cy="2027339"/>
          </a:xfrm>
          <a:prstGeom prst="rect">
            <a:avLst/>
          </a:prstGeom>
          <a:noFill/>
          <a:ln>
            <a:noFill/>
          </a:ln>
        </p:spPr>
      </p:pic>
      <p:sp>
        <p:nvSpPr>
          <p:cNvPr id="571" name="Google Shape;571;p40"/>
          <p:cNvSpPr txBox="1"/>
          <p:nvPr/>
        </p:nvSpPr>
        <p:spPr>
          <a:xfrm>
            <a:off x="1036320" y="3425952"/>
            <a:ext cx="6815328" cy="1173007"/>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2400" b="1" i="0" u="none" strike="noStrike" cap="none" dirty="0">
                <a:solidFill>
                  <a:srgbClr val="0B4860"/>
                </a:solidFill>
                <a:latin typeface="Arial"/>
                <a:ea typeface="Arial"/>
                <a:cs typeface="Arial"/>
                <a:sym typeface="Arial"/>
              </a:rPr>
              <a:t>Share Horton’s story with your family and friends. Tell them that they are important and so are you!</a:t>
            </a:r>
            <a:endParaRPr sz="2400" b="0" i="0" u="none" strike="noStrike" cap="none" dirty="0">
              <a:solidFill>
                <a:srgbClr val="000000"/>
              </a:solidFill>
              <a:latin typeface="Arial"/>
              <a:ea typeface="Arial"/>
              <a:cs typeface="Arial"/>
              <a:sym typeface="Arial"/>
            </a:endParaRPr>
          </a:p>
        </p:txBody>
      </p:sp>
    </p:spTree>
  </p:cSld>
  <p:clrMapOvr>
    <a:masterClrMapping/>
  </p:clrMapOvr>
  <p:transition>
    <p:fade thruBlk="1"/>
  </p:transition>
</p:sld>
</file>

<file path=ppt/slides/slide43.xml><?xml version="1.0" encoding="utf-8"?>
<p:sld xmlns:a="http://schemas.openxmlformats.org/drawingml/2006/main" xmlns:r="http://schemas.openxmlformats.org/officeDocument/2006/relationships" xmlns:p="http://schemas.openxmlformats.org/presentationml/2006/main" showMasterSp="0">
  <p:cSld>
    <p:bg>
      <p:bgPr>
        <a:solidFill>
          <a:schemeClr val="dk1"/>
        </a:solidFill>
        <a:effectLst/>
      </p:bgPr>
    </p:bg>
    <p:spTree>
      <p:nvGrpSpPr>
        <p:cNvPr id="1" name="Shape 601"/>
        <p:cNvGrpSpPr/>
        <p:nvPr/>
      </p:nvGrpSpPr>
      <p:grpSpPr>
        <a:xfrm>
          <a:off x="0" y="0"/>
          <a:ext cx="0" cy="0"/>
          <a:chOff x="0" y="0"/>
          <a:chExt cx="0" cy="0"/>
        </a:xfrm>
      </p:grpSpPr>
      <p:sp>
        <p:nvSpPr>
          <p:cNvPr id="602" name="Google Shape;602;p44"/>
          <p:cNvSpPr txBox="1">
            <a:spLocks noGrp="1"/>
          </p:cNvSpPr>
          <p:nvPr>
            <p:ph type="sldNum" idx="4294967295"/>
          </p:nvPr>
        </p:nvSpPr>
        <p:spPr>
          <a:xfrm>
            <a:off x="0" y="4602163"/>
            <a:ext cx="549275" cy="3937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en-US" sz="1400" b="0" i="0" u="none" strike="noStrike" cap="none">
                <a:solidFill>
                  <a:srgbClr val="000000"/>
                </a:solidFill>
                <a:latin typeface="Arial"/>
                <a:ea typeface="Arial"/>
                <a:cs typeface="Arial"/>
                <a:sym typeface="Arial"/>
              </a:rPr>
              <a:t>43</a:t>
            </a:fld>
            <a:endParaRPr sz="1400" b="0" i="0" u="none" strike="noStrike" cap="none">
              <a:solidFill>
                <a:srgbClr val="000000"/>
              </a:solidFill>
              <a:latin typeface="Arial"/>
              <a:ea typeface="Arial"/>
              <a:cs typeface="Arial"/>
              <a:sym typeface="Arial"/>
            </a:endParaRPr>
          </a:p>
        </p:txBody>
      </p:sp>
    </p:spTree>
  </p:cSld>
  <p:clrMapOvr>
    <a:masterClrMapping/>
  </p:clrMapOvr>
  <p:transition>
    <p:fade thruBlk="1"/>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82d376985f_0_37"/>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References</a:t>
            </a:r>
            <a:endParaRPr dirty="0"/>
          </a:p>
        </p:txBody>
      </p:sp>
      <p:sp>
        <p:nvSpPr>
          <p:cNvPr id="243" name="Google Shape;243;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44</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244" name="Google Shape;244;g82d376985f_0_37"/>
          <p:cNvPicPr preferRelativeResize="0"/>
          <p:nvPr/>
        </p:nvPicPr>
        <p:blipFill>
          <a:blip r:embed="rId3"/>
          <a:srcRect/>
          <a:stretch/>
        </p:blipFill>
        <p:spPr>
          <a:xfrm>
            <a:off x="7852256" y="188033"/>
            <a:ext cx="912191" cy="914400"/>
          </a:xfrm>
          <a:prstGeom prst="rect">
            <a:avLst/>
          </a:prstGeom>
          <a:noFill/>
          <a:ln>
            <a:noFill/>
          </a:ln>
        </p:spPr>
      </p:pic>
      <p:graphicFrame>
        <p:nvGraphicFramePr>
          <p:cNvPr id="3" name="Table 3">
            <a:extLst>
              <a:ext uri="{FF2B5EF4-FFF2-40B4-BE49-F238E27FC236}">
                <a16:creationId xmlns:a16="http://schemas.microsoft.com/office/drawing/2014/main" id="{A93DC758-1944-4E39-A704-56C140A9F5FC}"/>
              </a:ext>
            </a:extLst>
          </p:cNvPr>
          <p:cNvGraphicFramePr>
            <a:graphicFrameLocks noGrp="1"/>
          </p:cNvGraphicFramePr>
          <p:nvPr>
            <p:extLst>
              <p:ext uri="{D42A27DB-BD31-4B8C-83A1-F6EECF244321}">
                <p14:modId xmlns:p14="http://schemas.microsoft.com/office/powerpoint/2010/main" val="2023471851"/>
              </p:ext>
            </p:extLst>
          </p:nvPr>
        </p:nvGraphicFramePr>
        <p:xfrm>
          <a:off x="869148" y="1587964"/>
          <a:ext cx="7772400" cy="2954568"/>
        </p:xfrm>
        <a:graphic>
          <a:graphicData uri="http://schemas.openxmlformats.org/drawingml/2006/table">
            <a:tbl>
              <a:tblPr firstRow="1" bandRow="1">
                <a:tableStyleId>{2D5ABB26-0587-4C30-8999-92F81FD0307C}</a:tableStyleId>
              </a:tblPr>
              <a:tblGrid>
                <a:gridCol w="548640">
                  <a:extLst>
                    <a:ext uri="{9D8B030D-6E8A-4147-A177-3AD203B41FA5}">
                      <a16:colId xmlns:a16="http://schemas.microsoft.com/office/drawing/2014/main" val="2627769037"/>
                    </a:ext>
                  </a:extLst>
                </a:gridCol>
                <a:gridCol w="7223760">
                  <a:extLst>
                    <a:ext uri="{9D8B030D-6E8A-4147-A177-3AD203B41FA5}">
                      <a16:colId xmlns:a16="http://schemas.microsoft.com/office/drawing/2014/main" val="1329378423"/>
                    </a:ext>
                  </a:extLst>
                </a:gridCol>
              </a:tblGrid>
              <a:tr h="517164">
                <a:tc>
                  <a:txBody>
                    <a:bodyPr/>
                    <a:lstStyle/>
                    <a:p>
                      <a:pPr algn="ctr"/>
                      <a:r>
                        <a:rPr lang="en-US" sz="1800" dirty="0"/>
                        <a:t>1</a:t>
                      </a:r>
                    </a:p>
                  </a:txBody>
                  <a:tcPr/>
                </a:tc>
                <a:tc>
                  <a:txBody>
                    <a:bodyPr/>
                    <a:lstStyle/>
                    <a:p>
                      <a:r>
                        <a:rPr lang="en-US" sz="1800" i="1" u="none" strike="noStrike" cap="none" dirty="0">
                          <a:effectLst/>
                          <a:sym typeface="Arial"/>
                        </a:rPr>
                        <a:t>Visit the Geneva Office on Human Rights Education website to download and print lesson resources </a:t>
                      </a:r>
                      <a:r>
                        <a:rPr lang="en-US" sz="1800" u="none" strike="noStrike" cap="none" dirty="0">
                          <a:effectLst/>
                          <a:sym typeface="Arial"/>
                        </a:rPr>
                        <a:t>at </a:t>
                      </a:r>
                      <a:r>
                        <a:rPr lang="en-US" sz="1800" u="sng" strike="noStrike" cap="none" dirty="0">
                          <a:effectLst/>
                          <a:sym typeface="Arial"/>
                          <a:hlinkClick r:id="rId4"/>
                        </a:rPr>
                        <a:t>www.go-hre.org</a:t>
                      </a:r>
                      <a:r>
                        <a:rPr lang="en-US" sz="1800" u="none" strike="noStrike" cap="none" dirty="0">
                          <a:effectLst/>
                          <a:sym typeface="Arial"/>
                        </a:rPr>
                        <a:t> </a:t>
                      </a:r>
                      <a:endParaRPr lang="en-US" sz="1800" b="0" i="0" u="none" strike="noStrike" cap="none" dirty="0">
                        <a:solidFill>
                          <a:schemeClr val="tx1"/>
                        </a:solidFill>
                        <a:effectLst/>
                        <a:latin typeface="+mn-lt"/>
                        <a:ea typeface="+mn-ea"/>
                        <a:cs typeface="+mn-cs"/>
                        <a:sym typeface="Arial"/>
                      </a:endParaRPr>
                    </a:p>
                  </a:txBody>
                  <a:tcPr/>
                </a:tc>
                <a:extLst>
                  <a:ext uri="{0D108BD9-81ED-4DB2-BD59-A6C34878D82A}">
                    <a16:rowId xmlns:a16="http://schemas.microsoft.com/office/drawing/2014/main" val="367004694"/>
                  </a:ext>
                </a:extLst>
              </a:tr>
              <a:tr h="517164">
                <a:tc>
                  <a:txBody>
                    <a:bodyPr/>
                    <a:lstStyle/>
                    <a:p>
                      <a:pPr algn="ctr"/>
                      <a:r>
                        <a:rPr lang="en-US" sz="1800" dirty="0"/>
                        <a:t>2</a:t>
                      </a:r>
                    </a:p>
                  </a:txBody>
                  <a:tcPr/>
                </a:tc>
                <a:tc>
                  <a:txBody>
                    <a:bodyPr/>
                    <a:lstStyle/>
                    <a:p>
                      <a:r>
                        <a:rPr lang="en-US" sz="1800" dirty="0"/>
                        <a:t>United Nations Universal Declaration of Human Rights. </a:t>
                      </a:r>
                      <a:r>
                        <a:rPr lang="en-US" sz="1800" dirty="0">
                          <a:hlinkClick r:id="rId5"/>
                        </a:rPr>
                        <a:t>https://www.un.org/en/universal-declaration-human-rights/</a:t>
                      </a:r>
                      <a:endParaRPr lang="en-US" sz="1800" dirty="0"/>
                    </a:p>
                  </a:txBody>
                  <a:tcPr/>
                </a:tc>
                <a:extLst>
                  <a:ext uri="{0D108BD9-81ED-4DB2-BD59-A6C34878D82A}">
                    <a16:rowId xmlns:a16="http://schemas.microsoft.com/office/drawing/2014/main" val="2406759190"/>
                  </a:ext>
                </a:extLst>
              </a:tr>
              <a:tr h="517164">
                <a:tc>
                  <a:txBody>
                    <a:bodyPr/>
                    <a:lstStyle/>
                    <a:p>
                      <a:pPr algn="ctr"/>
                      <a:r>
                        <a:rPr lang="en-US" sz="1800" dirty="0"/>
                        <a:t>3</a:t>
                      </a:r>
                    </a:p>
                  </a:txBody>
                  <a:tcPr/>
                </a:tc>
                <a:tc>
                  <a:txBody>
                    <a:bodyPr/>
                    <a:lstStyle/>
                    <a:p>
                      <a:r>
                        <a:rPr lang="en-US" sz="1800" dirty="0"/>
                        <a:t>United Nations Convention on the Rights of the Child. </a:t>
                      </a:r>
                      <a:r>
                        <a:rPr lang="en-US" sz="1800" dirty="0">
                          <a:hlinkClick r:id="rId6"/>
                        </a:rPr>
                        <a:t>https://www.ohchr.org/en/professionalinterest/pages/crc.aspx</a:t>
                      </a:r>
                      <a:endParaRPr lang="en-US" sz="1800" dirty="0"/>
                    </a:p>
                  </a:txBody>
                  <a:tcPr/>
                </a:tc>
                <a:extLst>
                  <a:ext uri="{0D108BD9-81ED-4DB2-BD59-A6C34878D82A}">
                    <a16:rowId xmlns:a16="http://schemas.microsoft.com/office/drawing/2014/main" val="168671097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177393008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809173800"/>
                  </a:ext>
                </a:extLst>
              </a:tr>
            </a:tbl>
          </a:graphicData>
        </a:graphic>
      </p:graphicFrame>
    </p:spTree>
    <p:extLst>
      <p:ext uri="{BB962C8B-B14F-4D97-AF65-F5344CB8AC3E}">
        <p14:creationId xmlns:p14="http://schemas.microsoft.com/office/powerpoint/2010/main" val="3190259241"/>
      </p:ext>
    </p:extLst>
  </p:cSld>
  <p:clrMapOvr>
    <a:masterClrMapping/>
  </p:clrMapOvr>
  <p:transition>
    <p:fade thruBlk="1"/>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45</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tretch>
            <a:fillRect/>
          </a:stretch>
        </p:blipFill>
        <p:spPr>
          <a:xfrm>
            <a:off x="2836580" y="285750"/>
            <a:ext cx="3551466" cy="4572000"/>
          </a:xfrm>
          <a:prstGeom prst="rect">
            <a:avLst/>
          </a:prstGeom>
          <a:ln>
            <a:solidFill>
              <a:schemeClr val="tx1"/>
            </a:solidFill>
          </a:ln>
        </p:spPr>
      </p:pic>
    </p:spTree>
    <p:extLst>
      <p:ext uri="{BB962C8B-B14F-4D97-AF65-F5344CB8AC3E}">
        <p14:creationId xmlns:p14="http://schemas.microsoft.com/office/powerpoint/2010/main" val="1956789287"/>
      </p:ext>
    </p:extLst>
  </p:cSld>
  <p:clrMapOvr>
    <a:masterClrMapping/>
  </p:clrMapOvr>
  <p:transition>
    <p:fade thruBlk="1"/>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6" name="Google Shape;580;p41">
            <a:extLst>
              <a:ext uri="{FF2B5EF4-FFF2-40B4-BE49-F238E27FC236}">
                <a16:creationId xmlns:a16="http://schemas.microsoft.com/office/drawing/2014/main" id="{33DBC601-700E-4F4C-89DD-2DB36FCE05A8}"/>
              </a:ext>
            </a:extLst>
          </p:cNvPr>
          <p:cNvPicPr preferRelativeResize="0">
            <a:picLocks noChangeAspect="1"/>
          </p:cNvPicPr>
          <p:nvPr/>
        </p:nvPicPr>
        <p:blipFill rotWithShape="1">
          <a:blip r:embed="rId4">
            <a:alphaModFix/>
          </a:blip>
          <a:srcRect/>
          <a:stretch/>
        </p:blipFill>
        <p:spPr>
          <a:xfrm>
            <a:off x="2555430" y="357050"/>
            <a:ext cx="3572414" cy="4572000"/>
          </a:xfrm>
          <a:prstGeom prst="rect">
            <a:avLst/>
          </a:prstGeom>
          <a:noFill/>
          <a:ln>
            <a:noFill/>
          </a:ln>
        </p:spPr>
      </p:pic>
    </p:spTree>
    <p:extLst>
      <p:ext uri="{BB962C8B-B14F-4D97-AF65-F5344CB8AC3E}">
        <p14:creationId xmlns:p14="http://schemas.microsoft.com/office/powerpoint/2010/main" val="1736969350"/>
      </p:ext>
    </p:extLst>
  </p:cSld>
  <p:clrMapOvr>
    <a:masterClrMapping/>
  </p:clrMapOvr>
  <p:transition>
    <p:fade thruBlk="1"/>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7" name="Google Shape;589;p42">
            <a:extLst>
              <a:ext uri="{FF2B5EF4-FFF2-40B4-BE49-F238E27FC236}">
                <a16:creationId xmlns:a16="http://schemas.microsoft.com/office/drawing/2014/main" id="{0A506C4C-06B8-47AE-8AD0-21AC5A7F95B8}"/>
              </a:ext>
            </a:extLst>
          </p:cNvPr>
          <p:cNvPicPr preferRelativeResize="0">
            <a:picLocks noChangeAspect="1"/>
          </p:cNvPicPr>
          <p:nvPr/>
        </p:nvPicPr>
        <p:blipFill rotWithShape="1">
          <a:blip r:embed="rId4">
            <a:alphaModFix/>
          </a:blip>
          <a:srcRect/>
          <a:stretch/>
        </p:blipFill>
        <p:spPr>
          <a:xfrm>
            <a:off x="2810568" y="285750"/>
            <a:ext cx="3522865" cy="4572000"/>
          </a:xfrm>
          <a:prstGeom prst="rect">
            <a:avLst/>
          </a:prstGeom>
          <a:noFill/>
          <a:ln>
            <a:noFill/>
          </a:ln>
        </p:spPr>
      </p:pic>
    </p:spTree>
    <p:extLst>
      <p:ext uri="{BB962C8B-B14F-4D97-AF65-F5344CB8AC3E}">
        <p14:creationId xmlns:p14="http://schemas.microsoft.com/office/powerpoint/2010/main" val="1187126987"/>
      </p:ext>
    </p:extLst>
  </p:cSld>
  <p:clrMapOvr>
    <a:masterClrMapping/>
  </p:clrMapOvr>
  <p:transition>
    <p:fade thruBlk="1"/>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6" name="Google Shape;588;p42">
            <a:extLst>
              <a:ext uri="{FF2B5EF4-FFF2-40B4-BE49-F238E27FC236}">
                <a16:creationId xmlns:a16="http://schemas.microsoft.com/office/drawing/2014/main" id="{2C3105F3-CA02-45E2-8235-EBF10766A832}"/>
              </a:ext>
            </a:extLst>
          </p:cNvPr>
          <p:cNvPicPr preferRelativeResize="0">
            <a:picLocks noChangeAspect="1"/>
          </p:cNvPicPr>
          <p:nvPr/>
        </p:nvPicPr>
        <p:blipFill rotWithShape="1">
          <a:blip r:embed="rId4">
            <a:alphaModFix/>
          </a:blip>
          <a:srcRect/>
          <a:stretch/>
        </p:blipFill>
        <p:spPr>
          <a:xfrm>
            <a:off x="2683099" y="285750"/>
            <a:ext cx="3777802" cy="4572000"/>
          </a:xfrm>
          <a:prstGeom prst="rect">
            <a:avLst/>
          </a:prstGeom>
          <a:noFill/>
          <a:ln>
            <a:noFill/>
          </a:ln>
        </p:spPr>
      </p:pic>
    </p:spTree>
    <p:extLst>
      <p:ext uri="{BB962C8B-B14F-4D97-AF65-F5344CB8AC3E}">
        <p14:creationId xmlns:p14="http://schemas.microsoft.com/office/powerpoint/2010/main" val="3188864661"/>
      </p:ext>
    </p:extLst>
  </p:cSld>
  <p:clrMapOvr>
    <a:masterClrMapping/>
  </p:clrMapOvr>
  <p:transition>
    <p:fade thruBlk="1"/>
  </p:transition>
</p:sld>
</file>

<file path=ppt/slides/slide49.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193"/>
        <p:cNvGrpSpPr/>
        <p:nvPr/>
      </p:nvGrpSpPr>
      <p:grpSpPr>
        <a:xfrm>
          <a:off x="0" y="0"/>
          <a:ext cx="0" cy="0"/>
          <a:chOff x="0" y="0"/>
          <a:chExt cx="0" cy="0"/>
        </a:xfrm>
      </p:grpSpPr>
      <p:grpSp>
        <p:nvGrpSpPr>
          <p:cNvPr id="3" name="Group 2">
            <a:extLst>
              <a:ext uri="{FF2B5EF4-FFF2-40B4-BE49-F238E27FC236}">
                <a16:creationId xmlns:a16="http://schemas.microsoft.com/office/drawing/2014/main" id="{5E62EAF4-B4F1-467E-B946-387FF41CC4A6}"/>
              </a:ext>
            </a:extLst>
          </p:cNvPr>
          <p:cNvGrpSpPr/>
          <p:nvPr/>
        </p:nvGrpSpPr>
        <p:grpSpPr>
          <a:xfrm>
            <a:off x="443345" y="1044466"/>
            <a:ext cx="4873752" cy="2913322"/>
            <a:chOff x="443345" y="1044466"/>
            <a:chExt cx="4873752" cy="2913322"/>
          </a:xfrm>
        </p:grpSpPr>
        <p:sp>
          <p:nvSpPr>
            <p:cNvPr id="2" name="Rectangle 1">
              <a:extLst>
                <a:ext uri="{FF2B5EF4-FFF2-40B4-BE49-F238E27FC236}">
                  <a16:creationId xmlns:a16="http://schemas.microsoft.com/office/drawing/2014/main" id="{490FEBCE-6EEA-473C-A3FB-455969B1E8E1}"/>
                </a:ext>
              </a:extLst>
            </p:cNvPr>
            <p:cNvSpPr/>
            <p:nvPr/>
          </p:nvSpPr>
          <p:spPr>
            <a:xfrm>
              <a:off x="443345" y="1129527"/>
              <a:ext cx="4873752" cy="2743200"/>
            </a:xfrm>
            <a:custGeom>
              <a:avLst/>
              <a:gdLst>
                <a:gd name="connsiteX0" fmla="*/ 0 w 4873752"/>
                <a:gd name="connsiteY0" fmla="*/ 0 h 2743200"/>
                <a:gd name="connsiteX1" fmla="*/ 639003 w 4873752"/>
                <a:gd name="connsiteY1" fmla="*/ 0 h 2743200"/>
                <a:gd name="connsiteX2" fmla="*/ 1229269 w 4873752"/>
                <a:gd name="connsiteY2" fmla="*/ 0 h 2743200"/>
                <a:gd name="connsiteX3" fmla="*/ 1868272 w 4873752"/>
                <a:gd name="connsiteY3" fmla="*/ 0 h 2743200"/>
                <a:gd name="connsiteX4" fmla="*/ 2409800 w 4873752"/>
                <a:gd name="connsiteY4" fmla="*/ 0 h 2743200"/>
                <a:gd name="connsiteX5" fmla="*/ 3000065 w 4873752"/>
                <a:gd name="connsiteY5" fmla="*/ 0 h 2743200"/>
                <a:gd name="connsiteX6" fmla="*/ 3541593 w 4873752"/>
                <a:gd name="connsiteY6" fmla="*/ 0 h 2743200"/>
                <a:gd name="connsiteX7" fmla="*/ 3985646 w 4873752"/>
                <a:gd name="connsiteY7" fmla="*/ 0 h 2743200"/>
                <a:gd name="connsiteX8" fmla="*/ 4873752 w 4873752"/>
                <a:gd name="connsiteY8" fmla="*/ 0 h 2743200"/>
                <a:gd name="connsiteX9" fmla="*/ 4873752 w 4873752"/>
                <a:gd name="connsiteY9" fmla="*/ 493776 h 2743200"/>
                <a:gd name="connsiteX10" fmla="*/ 4873752 w 4873752"/>
                <a:gd name="connsiteY10" fmla="*/ 1042416 h 2743200"/>
                <a:gd name="connsiteX11" fmla="*/ 4873752 w 4873752"/>
                <a:gd name="connsiteY11" fmla="*/ 1536192 h 2743200"/>
                <a:gd name="connsiteX12" fmla="*/ 4873752 w 4873752"/>
                <a:gd name="connsiteY12" fmla="*/ 2139696 h 2743200"/>
                <a:gd name="connsiteX13" fmla="*/ 4873752 w 4873752"/>
                <a:gd name="connsiteY13" fmla="*/ 2743200 h 2743200"/>
                <a:gd name="connsiteX14" fmla="*/ 4332224 w 4873752"/>
                <a:gd name="connsiteY14" fmla="*/ 2743200 h 2743200"/>
                <a:gd name="connsiteX15" fmla="*/ 3741958 w 4873752"/>
                <a:gd name="connsiteY15" fmla="*/ 2743200 h 2743200"/>
                <a:gd name="connsiteX16" fmla="*/ 3249168 w 4873752"/>
                <a:gd name="connsiteY16" fmla="*/ 2743200 h 2743200"/>
                <a:gd name="connsiteX17" fmla="*/ 2805115 w 4873752"/>
                <a:gd name="connsiteY17" fmla="*/ 2743200 h 2743200"/>
                <a:gd name="connsiteX18" fmla="*/ 2409800 w 4873752"/>
                <a:gd name="connsiteY18" fmla="*/ 2743200 h 2743200"/>
                <a:gd name="connsiteX19" fmla="*/ 1965747 w 4873752"/>
                <a:gd name="connsiteY19" fmla="*/ 2743200 h 2743200"/>
                <a:gd name="connsiteX20" fmla="*/ 1326744 w 4873752"/>
                <a:gd name="connsiteY20" fmla="*/ 2743200 h 2743200"/>
                <a:gd name="connsiteX21" fmla="*/ 882691 w 4873752"/>
                <a:gd name="connsiteY21" fmla="*/ 2743200 h 2743200"/>
                <a:gd name="connsiteX22" fmla="*/ 0 w 4873752"/>
                <a:gd name="connsiteY22" fmla="*/ 2743200 h 2743200"/>
                <a:gd name="connsiteX23" fmla="*/ 0 w 4873752"/>
                <a:gd name="connsiteY23" fmla="*/ 2194560 h 2743200"/>
                <a:gd name="connsiteX24" fmla="*/ 0 w 4873752"/>
                <a:gd name="connsiteY24" fmla="*/ 1673352 h 2743200"/>
                <a:gd name="connsiteX25" fmla="*/ 0 w 4873752"/>
                <a:gd name="connsiteY25" fmla="*/ 1152144 h 2743200"/>
                <a:gd name="connsiteX26" fmla="*/ 0 w 4873752"/>
                <a:gd name="connsiteY26" fmla="*/ 685800 h 2743200"/>
                <a:gd name="connsiteX27" fmla="*/ 0 w 4873752"/>
                <a:gd name="connsiteY27"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873752" h="2743200" fill="none" extrusionOk="0">
                  <a:moveTo>
                    <a:pt x="0" y="0"/>
                  </a:moveTo>
                  <a:cubicBezTo>
                    <a:pt x="154902" y="-14571"/>
                    <a:pt x="482691" y="38374"/>
                    <a:pt x="639003" y="0"/>
                  </a:cubicBezTo>
                  <a:cubicBezTo>
                    <a:pt x="795315" y="-38374"/>
                    <a:pt x="1042364" y="41950"/>
                    <a:pt x="1229269" y="0"/>
                  </a:cubicBezTo>
                  <a:cubicBezTo>
                    <a:pt x="1416174" y="-41950"/>
                    <a:pt x="1613251" y="31945"/>
                    <a:pt x="1868272" y="0"/>
                  </a:cubicBezTo>
                  <a:cubicBezTo>
                    <a:pt x="2123293" y="-31945"/>
                    <a:pt x="2213259" y="27664"/>
                    <a:pt x="2409800" y="0"/>
                  </a:cubicBezTo>
                  <a:cubicBezTo>
                    <a:pt x="2606341" y="-27664"/>
                    <a:pt x="2739756" y="45169"/>
                    <a:pt x="3000065" y="0"/>
                  </a:cubicBezTo>
                  <a:cubicBezTo>
                    <a:pt x="3260374" y="-45169"/>
                    <a:pt x="3424292" y="49578"/>
                    <a:pt x="3541593" y="0"/>
                  </a:cubicBezTo>
                  <a:cubicBezTo>
                    <a:pt x="3658894" y="-49578"/>
                    <a:pt x="3794167" y="381"/>
                    <a:pt x="3985646" y="0"/>
                  </a:cubicBezTo>
                  <a:cubicBezTo>
                    <a:pt x="4177125" y="-381"/>
                    <a:pt x="4476699" y="97884"/>
                    <a:pt x="4873752" y="0"/>
                  </a:cubicBezTo>
                  <a:cubicBezTo>
                    <a:pt x="4913560" y="171536"/>
                    <a:pt x="4820369" y="390486"/>
                    <a:pt x="4873752" y="493776"/>
                  </a:cubicBezTo>
                  <a:cubicBezTo>
                    <a:pt x="4927135" y="597066"/>
                    <a:pt x="4808612" y="917185"/>
                    <a:pt x="4873752" y="1042416"/>
                  </a:cubicBezTo>
                  <a:cubicBezTo>
                    <a:pt x="4938892" y="1167647"/>
                    <a:pt x="4869456" y="1394580"/>
                    <a:pt x="4873752" y="1536192"/>
                  </a:cubicBezTo>
                  <a:cubicBezTo>
                    <a:pt x="4878048" y="1677804"/>
                    <a:pt x="4872017" y="1863704"/>
                    <a:pt x="4873752" y="2139696"/>
                  </a:cubicBezTo>
                  <a:cubicBezTo>
                    <a:pt x="4875487" y="2415688"/>
                    <a:pt x="4831563" y="2619978"/>
                    <a:pt x="4873752" y="2743200"/>
                  </a:cubicBezTo>
                  <a:cubicBezTo>
                    <a:pt x="4633372" y="2776540"/>
                    <a:pt x="4497661" y="2683677"/>
                    <a:pt x="4332224" y="2743200"/>
                  </a:cubicBezTo>
                  <a:cubicBezTo>
                    <a:pt x="4166787" y="2802723"/>
                    <a:pt x="3999542" y="2726664"/>
                    <a:pt x="3741958" y="2743200"/>
                  </a:cubicBezTo>
                  <a:cubicBezTo>
                    <a:pt x="3484374" y="2759736"/>
                    <a:pt x="3416585" y="2736208"/>
                    <a:pt x="3249168" y="2743200"/>
                  </a:cubicBezTo>
                  <a:cubicBezTo>
                    <a:pt x="3081751" y="2750192"/>
                    <a:pt x="2897442" y="2691261"/>
                    <a:pt x="2805115" y="2743200"/>
                  </a:cubicBezTo>
                  <a:cubicBezTo>
                    <a:pt x="2712788" y="2795139"/>
                    <a:pt x="2509936" y="2704266"/>
                    <a:pt x="2409800" y="2743200"/>
                  </a:cubicBezTo>
                  <a:cubicBezTo>
                    <a:pt x="2309664" y="2782134"/>
                    <a:pt x="2063696" y="2730728"/>
                    <a:pt x="1965747" y="2743200"/>
                  </a:cubicBezTo>
                  <a:cubicBezTo>
                    <a:pt x="1867798" y="2755672"/>
                    <a:pt x="1489206" y="2670156"/>
                    <a:pt x="1326744" y="2743200"/>
                  </a:cubicBezTo>
                  <a:cubicBezTo>
                    <a:pt x="1164282" y="2816244"/>
                    <a:pt x="1041026" y="2699474"/>
                    <a:pt x="882691" y="2743200"/>
                  </a:cubicBezTo>
                  <a:cubicBezTo>
                    <a:pt x="724356" y="2786926"/>
                    <a:pt x="284641" y="2637845"/>
                    <a:pt x="0" y="2743200"/>
                  </a:cubicBezTo>
                  <a:cubicBezTo>
                    <a:pt x="-8229" y="2591488"/>
                    <a:pt x="44624" y="2326319"/>
                    <a:pt x="0" y="2194560"/>
                  </a:cubicBezTo>
                  <a:cubicBezTo>
                    <a:pt x="-44624" y="2062801"/>
                    <a:pt x="6410" y="1932924"/>
                    <a:pt x="0" y="1673352"/>
                  </a:cubicBezTo>
                  <a:cubicBezTo>
                    <a:pt x="-6410" y="1413780"/>
                    <a:pt x="12859" y="1333692"/>
                    <a:pt x="0" y="1152144"/>
                  </a:cubicBezTo>
                  <a:cubicBezTo>
                    <a:pt x="-12859" y="970596"/>
                    <a:pt x="54788" y="899543"/>
                    <a:pt x="0" y="685800"/>
                  </a:cubicBezTo>
                  <a:cubicBezTo>
                    <a:pt x="-54788" y="472057"/>
                    <a:pt x="64505" y="309394"/>
                    <a:pt x="0" y="0"/>
                  </a:cubicBezTo>
                  <a:close/>
                </a:path>
                <a:path w="4873752" h="2743200" stroke="0" extrusionOk="0">
                  <a:moveTo>
                    <a:pt x="0" y="0"/>
                  </a:moveTo>
                  <a:cubicBezTo>
                    <a:pt x="221398" y="-50067"/>
                    <a:pt x="444116" y="51633"/>
                    <a:pt x="590266" y="0"/>
                  </a:cubicBezTo>
                  <a:cubicBezTo>
                    <a:pt x="736416" y="-51633"/>
                    <a:pt x="1051798" y="37469"/>
                    <a:pt x="1180531" y="0"/>
                  </a:cubicBezTo>
                  <a:cubicBezTo>
                    <a:pt x="1309265" y="-37469"/>
                    <a:pt x="1631352" y="36176"/>
                    <a:pt x="1770797" y="0"/>
                  </a:cubicBezTo>
                  <a:cubicBezTo>
                    <a:pt x="1910242" y="-36176"/>
                    <a:pt x="2117771" y="19465"/>
                    <a:pt x="2312325" y="0"/>
                  </a:cubicBezTo>
                  <a:cubicBezTo>
                    <a:pt x="2506879" y="-19465"/>
                    <a:pt x="2544394" y="42415"/>
                    <a:pt x="2756378" y="0"/>
                  </a:cubicBezTo>
                  <a:cubicBezTo>
                    <a:pt x="2968362" y="-42415"/>
                    <a:pt x="3088166" y="62851"/>
                    <a:pt x="3346643" y="0"/>
                  </a:cubicBezTo>
                  <a:cubicBezTo>
                    <a:pt x="3605120" y="-62851"/>
                    <a:pt x="3757885" y="73564"/>
                    <a:pt x="3985646" y="0"/>
                  </a:cubicBezTo>
                  <a:cubicBezTo>
                    <a:pt x="4213407" y="-73564"/>
                    <a:pt x="4650614" y="67407"/>
                    <a:pt x="4873752" y="0"/>
                  </a:cubicBezTo>
                  <a:cubicBezTo>
                    <a:pt x="4903039" y="252108"/>
                    <a:pt x="4810467" y="381640"/>
                    <a:pt x="4873752" y="548640"/>
                  </a:cubicBezTo>
                  <a:cubicBezTo>
                    <a:pt x="4937037" y="715640"/>
                    <a:pt x="4821309" y="911869"/>
                    <a:pt x="4873752" y="1042416"/>
                  </a:cubicBezTo>
                  <a:cubicBezTo>
                    <a:pt x="4926195" y="1172963"/>
                    <a:pt x="4848884" y="1356531"/>
                    <a:pt x="4873752" y="1508760"/>
                  </a:cubicBezTo>
                  <a:cubicBezTo>
                    <a:pt x="4898620" y="1660989"/>
                    <a:pt x="4842243" y="1825181"/>
                    <a:pt x="4873752" y="2084832"/>
                  </a:cubicBezTo>
                  <a:cubicBezTo>
                    <a:pt x="4905261" y="2344483"/>
                    <a:pt x="4822873" y="2523937"/>
                    <a:pt x="4873752" y="2743200"/>
                  </a:cubicBezTo>
                  <a:cubicBezTo>
                    <a:pt x="4723590" y="2764316"/>
                    <a:pt x="4599649" y="2724474"/>
                    <a:pt x="4478437" y="2743200"/>
                  </a:cubicBezTo>
                  <a:cubicBezTo>
                    <a:pt x="4357225" y="2761926"/>
                    <a:pt x="4193310" y="2704539"/>
                    <a:pt x="3985646" y="2743200"/>
                  </a:cubicBezTo>
                  <a:cubicBezTo>
                    <a:pt x="3777982" y="2781861"/>
                    <a:pt x="3541092" y="2741540"/>
                    <a:pt x="3346643" y="2743200"/>
                  </a:cubicBezTo>
                  <a:cubicBezTo>
                    <a:pt x="3152194" y="2744860"/>
                    <a:pt x="3052516" y="2735310"/>
                    <a:pt x="2902590" y="2743200"/>
                  </a:cubicBezTo>
                  <a:cubicBezTo>
                    <a:pt x="2752664" y="2751090"/>
                    <a:pt x="2675212" y="2722309"/>
                    <a:pt x="2507275" y="2743200"/>
                  </a:cubicBezTo>
                  <a:cubicBezTo>
                    <a:pt x="2339339" y="2764091"/>
                    <a:pt x="2164733" y="2731995"/>
                    <a:pt x="2063222" y="2743200"/>
                  </a:cubicBezTo>
                  <a:cubicBezTo>
                    <a:pt x="1961711" y="2754405"/>
                    <a:pt x="1749393" y="2716207"/>
                    <a:pt x="1521694" y="2743200"/>
                  </a:cubicBezTo>
                  <a:cubicBezTo>
                    <a:pt x="1293995" y="2770193"/>
                    <a:pt x="1107105" y="2681047"/>
                    <a:pt x="931428" y="2743200"/>
                  </a:cubicBezTo>
                  <a:cubicBezTo>
                    <a:pt x="755751" y="2805353"/>
                    <a:pt x="598385" y="2714888"/>
                    <a:pt x="487375" y="2743200"/>
                  </a:cubicBezTo>
                  <a:cubicBezTo>
                    <a:pt x="376365" y="2771512"/>
                    <a:pt x="231544" y="2738645"/>
                    <a:pt x="0" y="2743200"/>
                  </a:cubicBezTo>
                  <a:cubicBezTo>
                    <a:pt x="-32110" y="2531584"/>
                    <a:pt x="51262" y="2352740"/>
                    <a:pt x="0" y="2221992"/>
                  </a:cubicBezTo>
                  <a:cubicBezTo>
                    <a:pt x="-51262" y="2091244"/>
                    <a:pt x="15042" y="1974525"/>
                    <a:pt x="0" y="1755648"/>
                  </a:cubicBezTo>
                  <a:cubicBezTo>
                    <a:pt x="-15042" y="1536771"/>
                    <a:pt x="56866" y="1396951"/>
                    <a:pt x="0" y="1152144"/>
                  </a:cubicBezTo>
                  <a:cubicBezTo>
                    <a:pt x="-56866" y="907337"/>
                    <a:pt x="45510" y="722426"/>
                    <a:pt x="0" y="576072"/>
                  </a:cubicBezTo>
                  <a:cubicBezTo>
                    <a:pt x="-45510" y="429718"/>
                    <a:pt x="7876" y="156690"/>
                    <a:pt x="0" y="0"/>
                  </a:cubicBezTo>
                  <a:close/>
                </a:path>
              </a:pathLst>
            </a:custGeom>
            <a:solidFill>
              <a:srgbClr val="FDC526"/>
            </a:solidFill>
            <a:ln w="38100">
              <a:solidFill>
                <a:srgbClr val="FF7A2E"/>
              </a:solidFill>
              <a:extLst>
                <a:ext uri="{C807C97D-BFC1-408E-A445-0C87EB9F89A2}">
                  <ask:lineSketchStyleProps xmlns:ask="http://schemas.microsoft.com/office/drawing/2018/sketchyshapes" xmlns="" sd="608941943">
                    <a:prstGeom prst="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4" name="Google Shape;194;p1"/>
            <p:cNvPicPr preferRelativeResize="0"/>
            <p:nvPr/>
          </p:nvPicPr>
          <p:blipFill>
            <a:blip r:embed="rId3"/>
            <a:srcRect/>
            <a:stretch/>
          </p:blipFill>
          <p:spPr>
            <a:xfrm>
              <a:off x="1112429" y="1044466"/>
              <a:ext cx="3535584" cy="2913322"/>
            </a:xfrm>
            <a:custGeom>
              <a:avLst/>
              <a:gdLst/>
              <a:ahLst/>
              <a:cxnLst/>
              <a:rect l="l" t="t" r="r" b="b"/>
              <a:pathLst>
                <a:path w="5387002" h="2913322" fill="none" extrusionOk="0">
                  <a:moveTo>
                    <a:pt x="0" y="0"/>
                  </a:moveTo>
                  <a:cubicBezTo>
                    <a:pt x="165954" y="-2018"/>
                    <a:pt x="296387" y="521"/>
                    <a:pt x="490816" y="0"/>
                  </a:cubicBezTo>
                  <a:cubicBezTo>
                    <a:pt x="685245" y="-521"/>
                    <a:pt x="775479" y="17337"/>
                    <a:pt x="1035501" y="0"/>
                  </a:cubicBezTo>
                  <a:cubicBezTo>
                    <a:pt x="1295524" y="-17337"/>
                    <a:pt x="1284134" y="14220"/>
                    <a:pt x="1472447" y="0"/>
                  </a:cubicBezTo>
                  <a:cubicBezTo>
                    <a:pt x="1660760" y="-14220"/>
                    <a:pt x="1901130" y="30910"/>
                    <a:pt x="2178743" y="0"/>
                  </a:cubicBezTo>
                  <a:cubicBezTo>
                    <a:pt x="2456356" y="-30910"/>
                    <a:pt x="2451350" y="24776"/>
                    <a:pt x="2615689" y="0"/>
                  </a:cubicBezTo>
                  <a:cubicBezTo>
                    <a:pt x="2780028" y="-24776"/>
                    <a:pt x="2952105" y="37398"/>
                    <a:pt x="3052634" y="0"/>
                  </a:cubicBezTo>
                  <a:cubicBezTo>
                    <a:pt x="3153164" y="-37398"/>
                    <a:pt x="3450802" y="10860"/>
                    <a:pt x="3705060" y="0"/>
                  </a:cubicBezTo>
                  <a:cubicBezTo>
                    <a:pt x="3959318" y="-10860"/>
                    <a:pt x="4017130" y="56989"/>
                    <a:pt x="4249746" y="0"/>
                  </a:cubicBezTo>
                  <a:cubicBezTo>
                    <a:pt x="4482362" y="-56989"/>
                    <a:pt x="5077507" y="47300"/>
                    <a:pt x="5387002" y="0"/>
                  </a:cubicBezTo>
                  <a:cubicBezTo>
                    <a:pt x="5434438" y="149814"/>
                    <a:pt x="5372321" y="284275"/>
                    <a:pt x="5387002" y="524398"/>
                  </a:cubicBezTo>
                  <a:cubicBezTo>
                    <a:pt x="5401683" y="764521"/>
                    <a:pt x="5351431" y="899283"/>
                    <a:pt x="5387002" y="1165329"/>
                  </a:cubicBezTo>
                  <a:cubicBezTo>
                    <a:pt x="5422573" y="1431375"/>
                    <a:pt x="5361918" y="1580066"/>
                    <a:pt x="5387002" y="1777126"/>
                  </a:cubicBezTo>
                  <a:cubicBezTo>
                    <a:pt x="5412086" y="1974186"/>
                    <a:pt x="5346034" y="2112518"/>
                    <a:pt x="5387002" y="2301524"/>
                  </a:cubicBezTo>
                  <a:cubicBezTo>
                    <a:pt x="5427970" y="2490530"/>
                    <a:pt x="5381628" y="2666367"/>
                    <a:pt x="5387002" y="2913322"/>
                  </a:cubicBezTo>
                  <a:cubicBezTo>
                    <a:pt x="5066264" y="2993972"/>
                    <a:pt x="4886055" y="2905146"/>
                    <a:pt x="4680706" y="2913322"/>
                  </a:cubicBezTo>
                  <a:cubicBezTo>
                    <a:pt x="4475357" y="2921498"/>
                    <a:pt x="4416176" y="2896873"/>
                    <a:pt x="4243760" y="2913322"/>
                  </a:cubicBezTo>
                  <a:cubicBezTo>
                    <a:pt x="4071344" y="2929771"/>
                    <a:pt x="3816812" y="2842194"/>
                    <a:pt x="3537465" y="2913322"/>
                  </a:cubicBezTo>
                  <a:cubicBezTo>
                    <a:pt x="3258119" y="2984450"/>
                    <a:pt x="3164698" y="2837656"/>
                    <a:pt x="2885039" y="2913322"/>
                  </a:cubicBezTo>
                  <a:cubicBezTo>
                    <a:pt x="2605380" y="2988988"/>
                    <a:pt x="2469210" y="2884633"/>
                    <a:pt x="2286483" y="2913322"/>
                  </a:cubicBezTo>
                  <a:cubicBezTo>
                    <a:pt x="2103756" y="2942011"/>
                    <a:pt x="1969735" y="2887162"/>
                    <a:pt x="1741797" y="2913322"/>
                  </a:cubicBezTo>
                  <a:cubicBezTo>
                    <a:pt x="1513859" y="2939482"/>
                    <a:pt x="1264512" y="2883843"/>
                    <a:pt x="1143242" y="2913322"/>
                  </a:cubicBezTo>
                  <a:cubicBezTo>
                    <a:pt x="1021973" y="2942801"/>
                    <a:pt x="792980" y="2887591"/>
                    <a:pt x="652426" y="2913322"/>
                  </a:cubicBezTo>
                  <a:cubicBezTo>
                    <a:pt x="511872" y="2939053"/>
                    <a:pt x="295805" y="2840668"/>
                    <a:pt x="0" y="2913322"/>
                  </a:cubicBezTo>
                  <a:cubicBezTo>
                    <a:pt x="-61016" y="2614059"/>
                    <a:pt x="29564" y="2575651"/>
                    <a:pt x="0" y="2272391"/>
                  </a:cubicBezTo>
                  <a:cubicBezTo>
                    <a:pt x="-29564" y="1969131"/>
                    <a:pt x="28004" y="1833856"/>
                    <a:pt x="0" y="1631460"/>
                  </a:cubicBezTo>
                  <a:cubicBezTo>
                    <a:pt x="-28004" y="1429064"/>
                    <a:pt x="33322" y="1263348"/>
                    <a:pt x="0" y="1019663"/>
                  </a:cubicBezTo>
                  <a:cubicBezTo>
                    <a:pt x="-33322" y="775978"/>
                    <a:pt x="26557" y="329729"/>
                    <a:pt x="0" y="0"/>
                  </a:cubicBezTo>
                  <a:close/>
                </a:path>
                <a:path w="5387002" h="2913322" extrusionOk="0">
                  <a:moveTo>
                    <a:pt x="0" y="0"/>
                  </a:moveTo>
                  <a:cubicBezTo>
                    <a:pt x="124897" y="-28902"/>
                    <a:pt x="319477" y="44194"/>
                    <a:pt x="598556" y="0"/>
                  </a:cubicBezTo>
                  <a:cubicBezTo>
                    <a:pt x="877635" y="-44194"/>
                    <a:pt x="1069442" y="43339"/>
                    <a:pt x="1197112" y="0"/>
                  </a:cubicBezTo>
                  <a:cubicBezTo>
                    <a:pt x="1324782" y="-43339"/>
                    <a:pt x="1462009" y="38128"/>
                    <a:pt x="1687927" y="0"/>
                  </a:cubicBezTo>
                  <a:cubicBezTo>
                    <a:pt x="1913846" y="-38128"/>
                    <a:pt x="2095475" y="32419"/>
                    <a:pt x="2394223" y="0"/>
                  </a:cubicBezTo>
                  <a:cubicBezTo>
                    <a:pt x="2692971" y="-32419"/>
                    <a:pt x="2837457" y="42436"/>
                    <a:pt x="3046649" y="0"/>
                  </a:cubicBezTo>
                  <a:cubicBezTo>
                    <a:pt x="3255841" y="-42436"/>
                    <a:pt x="3541972" y="43783"/>
                    <a:pt x="3752945" y="0"/>
                  </a:cubicBezTo>
                  <a:cubicBezTo>
                    <a:pt x="3963918" y="-43783"/>
                    <a:pt x="4101119" y="9454"/>
                    <a:pt x="4243760" y="0"/>
                  </a:cubicBezTo>
                  <a:cubicBezTo>
                    <a:pt x="4386402" y="-9454"/>
                    <a:pt x="4561230" y="13387"/>
                    <a:pt x="4680706" y="0"/>
                  </a:cubicBezTo>
                  <a:cubicBezTo>
                    <a:pt x="4800182" y="-13387"/>
                    <a:pt x="5244059" y="80642"/>
                    <a:pt x="5387002" y="0"/>
                  </a:cubicBezTo>
                  <a:cubicBezTo>
                    <a:pt x="5405962" y="149279"/>
                    <a:pt x="5329345" y="449870"/>
                    <a:pt x="5387002" y="611798"/>
                  </a:cubicBezTo>
                  <a:cubicBezTo>
                    <a:pt x="5444659" y="773726"/>
                    <a:pt x="5345062" y="964638"/>
                    <a:pt x="5387002" y="1252728"/>
                  </a:cubicBezTo>
                  <a:cubicBezTo>
                    <a:pt x="5428942" y="1540818"/>
                    <a:pt x="5361675" y="1704057"/>
                    <a:pt x="5387002" y="1893659"/>
                  </a:cubicBezTo>
                  <a:cubicBezTo>
                    <a:pt x="5412329" y="2083261"/>
                    <a:pt x="5354587" y="2470106"/>
                    <a:pt x="5387002" y="2913322"/>
                  </a:cubicBezTo>
                  <a:cubicBezTo>
                    <a:pt x="5042568" y="2948815"/>
                    <a:pt x="4947130" y="2831481"/>
                    <a:pt x="4680706" y="2913322"/>
                  </a:cubicBezTo>
                  <a:cubicBezTo>
                    <a:pt x="4414282" y="2995163"/>
                    <a:pt x="4416648" y="2887390"/>
                    <a:pt x="4189890" y="2913322"/>
                  </a:cubicBezTo>
                  <a:cubicBezTo>
                    <a:pt x="3963132" y="2939254"/>
                    <a:pt x="3918342" y="2871668"/>
                    <a:pt x="3752945" y="2913322"/>
                  </a:cubicBezTo>
                  <a:cubicBezTo>
                    <a:pt x="3587548" y="2954976"/>
                    <a:pt x="3424165" y="2904945"/>
                    <a:pt x="3262129" y="2913322"/>
                  </a:cubicBezTo>
                  <a:cubicBezTo>
                    <a:pt x="3100093" y="2921699"/>
                    <a:pt x="2895715" y="2846512"/>
                    <a:pt x="2609703" y="2913322"/>
                  </a:cubicBezTo>
                  <a:cubicBezTo>
                    <a:pt x="2323691" y="2980132"/>
                    <a:pt x="2350335" y="2897220"/>
                    <a:pt x="2118887" y="2913322"/>
                  </a:cubicBezTo>
                  <a:cubicBezTo>
                    <a:pt x="1887439" y="2929424"/>
                    <a:pt x="1816952" y="2864144"/>
                    <a:pt x="1520332" y="2913322"/>
                  </a:cubicBezTo>
                  <a:cubicBezTo>
                    <a:pt x="1223712" y="2962500"/>
                    <a:pt x="1096442" y="2888249"/>
                    <a:pt x="975646" y="2913322"/>
                  </a:cubicBezTo>
                  <a:cubicBezTo>
                    <a:pt x="854850" y="2938395"/>
                    <a:pt x="738138" y="2912257"/>
                    <a:pt x="538700" y="2913322"/>
                  </a:cubicBezTo>
                  <a:cubicBezTo>
                    <a:pt x="339262" y="2914387"/>
                    <a:pt x="127684" y="2892519"/>
                    <a:pt x="0" y="2913322"/>
                  </a:cubicBezTo>
                  <a:cubicBezTo>
                    <a:pt x="-39699" y="2726783"/>
                    <a:pt x="10097" y="2564190"/>
                    <a:pt x="0" y="2418057"/>
                  </a:cubicBezTo>
                  <a:cubicBezTo>
                    <a:pt x="-10097" y="2271925"/>
                    <a:pt x="71329" y="2026662"/>
                    <a:pt x="0" y="1777126"/>
                  </a:cubicBezTo>
                  <a:cubicBezTo>
                    <a:pt x="-71329" y="1527590"/>
                    <a:pt x="53405" y="1427504"/>
                    <a:pt x="0" y="1252728"/>
                  </a:cubicBezTo>
                  <a:cubicBezTo>
                    <a:pt x="-53405" y="1077952"/>
                    <a:pt x="72253" y="856860"/>
                    <a:pt x="0" y="611798"/>
                  </a:cubicBezTo>
                  <a:cubicBezTo>
                    <a:pt x="-72253" y="366736"/>
                    <a:pt x="28832" y="182064"/>
                    <a:pt x="0" y="0"/>
                  </a:cubicBezTo>
                  <a:close/>
                </a:path>
              </a:pathLst>
            </a:custGeom>
            <a:noFill/>
            <a:ln w="38100" cap="flat" cmpd="sng">
              <a:noFill/>
              <a:prstDash val="solid"/>
              <a:round/>
              <a:headEnd type="none" w="sm" len="sm"/>
              <a:tailEnd type="none" w="sm" len="sm"/>
            </a:ln>
          </p:spPr>
        </p:pic>
      </p:grpSp>
      <p:sp>
        <p:nvSpPr>
          <p:cNvPr id="195" name="Google Shape;195;p1"/>
          <p:cNvSpPr txBox="1">
            <a:spLocks noGrp="1"/>
          </p:cNvSpPr>
          <p:nvPr>
            <p:ph type="ctrTitle"/>
          </p:nvPr>
        </p:nvSpPr>
        <p:spPr>
          <a:xfrm>
            <a:off x="5956852" y="1070345"/>
            <a:ext cx="3059557" cy="2913322"/>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5400" dirty="0">
                <a:solidFill>
                  <a:srgbClr val="FF7A2E"/>
                </a:solidFill>
              </a:rPr>
              <a:t>My Right to Be Me</a:t>
            </a:r>
            <a:br>
              <a:rPr lang="en-US" sz="4400" dirty="0">
                <a:solidFill>
                  <a:srgbClr val="FF7A2E"/>
                </a:solidFill>
              </a:rPr>
            </a:br>
            <a:r>
              <a:rPr lang="en-US" sz="1200" dirty="0"/>
              <a:t>1</a:t>
            </a:r>
            <a:br>
              <a:rPr lang="en-US" sz="2800" dirty="0">
                <a:solidFill>
                  <a:srgbClr val="FF7A2E"/>
                </a:solidFill>
              </a:rPr>
            </a:br>
            <a:r>
              <a:rPr lang="en-US" sz="2800" dirty="0">
                <a:solidFill>
                  <a:srgbClr val="FF7A2E"/>
                </a:solidFill>
              </a:rPr>
              <a:t>Lesson 8A</a:t>
            </a:r>
            <a:endParaRPr sz="4400" dirty="0">
              <a:solidFill>
                <a:srgbClr val="FF7A2E"/>
              </a:solidFill>
            </a:endParaRPr>
          </a:p>
        </p:txBody>
      </p:sp>
      <p:pic>
        <p:nvPicPr>
          <p:cNvPr id="196" name="Google Shape;196;p1" descr="Logo for the Geneva Office for Human Rights Education (3 brown dots over a v with the letters GO-HRE on a white circle)"/>
          <p:cNvPicPr preferRelativeResize="0"/>
          <p:nvPr/>
        </p:nvPicPr>
        <p:blipFill rotWithShape="1">
          <a:blip r:embed="rId4">
            <a:alphaModFix/>
          </a:blip>
          <a:srcRect/>
          <a:stretch/>
        </p:blipFill>
        <p:spPr>
          <a:xfrm>
            <a:off x="8153226" y="104189"/>
            <a:ext cx="914400" cy="914400"/>
          </a:xfrm>
          <a:prstGeom prst="rect">
            <a:avLst/>
          </a:prstGeom>
          <a:noFill/>
          <a:ln>
            <a:noFill/>
          </a:ln>
        </p:spPr>
      </p:pic>
      <p:sp>
        <p:nvSpPr>
          <p:cNvPr id="197" name="Google Shape;197;p1"/>
          <p:cNvSpPr txBox="1"/>
          <p:nvPr/>
        </p:nvSpPr>
        <p:spPr>
          <a:xfrm>
            <a:off x="61525" y="4412125"/>
            <a:ext cx="8994900" cy="6153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US" sz="2400" b="1">
                <a:solidFill>
                  <a:srgbClr val="FFCC00"/>
                </a:solidFill>
              </a:rPr>
              <a:t>Geneva Office of Human Rights Education</a:t>
            </a:r>
            <a:endParaRPr sz="2400" b="1">
              <a:solidFill>
                <a:srgbClr val="FFCC00"/>
              </a:solidFill>
            </a:endParaRPr>
          </a:p>
        </p:txBody>
      </p:sp>
      <p:sp>
        <p:nvSpPr>
          <p:cNvPr id="198" name="Google Shape;198;p1"/>
          <p:cNvSpPr txBox="1"/>
          <p:nvPr/>
        </p:nvSpPr>
        <p:spPr>
          <a:xfrm>
            <a:off x="342900" y="218825"/>
            <a:ext cx="1336500" cy="6153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US" sz="2400" b="1">
                <a:solidFill>
                  <a:srgbClr val="FFCC00"/>
                </a:solidFill>
              </a:rPr>
              <a:t>Colega</a:t>
            </a:r>
            <a:endParaRPr sz="2400" b="1">
              <a:solidFill>
                <a:srgbClr val="FFCC00"/>
              </a:solidFill>
            </a:endParaRPr>
          </a:p>
        </p:txBody>
      </p:sp>
    </p:spTree>
    <p:extLst>
      <p:ext uri="{BB962C8B-B14F-4D97-AF65-F5344CB8AC3E}">
        <p14:creationId xmlns:p14="http://schemas.microsoft.com/office/powerpoint/2010/main" val="1955427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g7347347cc4_1_0"/>
          <p:cNvSpPr txBox="1">
            <a:spLocks noGrp="1"/>
          </p:cNvSpPr>
          <p:nvPr>
            <p:ph type="title"/>
          </p:nvPr>
        </p:nvSpPr>
        <p:spPr>
          <a:xfrm>
            <a:off x="877474" y="2114559"/>
            <a:ext cx="7666500" cy="914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Welcome and Warm Up</a:t>
            </a:r>
            <a:endParaRPr/>
          </a:p>
        </p:txBody>
      </p:sp>
      <p:sp>
        <p:nvSpPr>
          <p:cNvPr id="272" name="Google Shape;272;g7347347cc4_1_0"/>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273" name="Google Shape;273;g7347347cc4_1_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5</a:t>
            </a:fld>
            <a:endParaRPr/>
          </a:p>
        </p:txBody>
      </p:sp>
      <p:pic>
        <p:nvPicPr>
          <p:cNvPr id="274" name="Google Shape;274;g7347347cc4_1_0" descr="Orange and yellow smiley sun the logo for welcome and warm up in the lessons"/>
          <p:cNvPicPr preferRelativeResize="0"/>
          <p:nvPr/>
        </p:nvPicPr>
        <p:blipFill rotWithShape="1">
          <a:blip r:embed="rId3">
            <a:alphaModFix/>
          </a:blip>
          <a:srcRect/>
          <a:stretch/>
        </p:blipFill>
        <p:spPr>
          <a:xfrm>
            <a:off x="7493386" y="510918"/>
            <a:ext cx="1050588" cy="1097281"/>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descr="Lyrics for Here We are Together">
            <a:hlinkClick r:id="rId3"/>
          </p:cNvPr>
          <p:cNvPicPr preferRelativeResize="0"/>
          <p:nvPr/>
        </p:nvPicPr>
        <p:blipFill rotWithShape="1">
          <a:blip r:embed="rId4">
            <a:alphaModFix/>
          </a:blip>
          <a:srcRect b="15812"/>
          <a:stretch/>
        </p:blipFill>
        <p:spPr>
          <a:xfrm>
            <a:off x="1591166" y="418773"/>
            <a:ext cx="5320380" cy="4180187"/>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2" name="Action Button: Sound 1">
            <a:hlinkClick r:id="rId3"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Here We Are Together</a:t>
            </a:r>
            <a:endParaRPr/>
          </a:p>
          <a:p>
            <a:pPr marL="0" lvl="0" indent="0" algn="l" rtl="0">
              <a:lnSpc>
                <a:spcPct val="100000"/>
              </a:lnSpc>
              <a:spcBef>
                <a:spcPts val="0"/>
              </a:spcBef>
              <a:spcAft>
                <a:spcPts val="0"/>
              </a:spcAft>
              <a:buSzPts val="3600"/>
              <a:buNone/>
            </a:pPr>
            <a:endParaRPr/>
          </a:p>
        </p:txBody>
      </p:sp>
      <p:sp>
        <p:nvSpPr>
          <p:cNvPr id="186" name="Google Shape;186;g7373cc9f06_0_609"/>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dirty="0"/>
              <a:t>All</a:t>
            </a:r>
            <a:r>
              <a:rPr lang="en-US" b="0" dirty="0"/>
              <a:t> </a:t>
            </a:r>
          </a:p>
          <a:p>
            <a:pPr marL="457200" lvl="1" indent="0">
              <a:spcBef>
                <a:spcPts val="600"/>
              </a:spcBef>
              <a:buNone/>
            </a:pPr>
            <a:r>
              <a:rPr lang="en-US" b="0" dirty="0"/>
              <a:t>Here we are together, together, together,</a:t>
            </a:r>
            <a:endParaRPr b="0" dirty="0"/>
          </a:p>
          <a:p>
            <a:pPr marL="457200" lvl="1" indent="0">
              <a:spcBef>
                <a:spcPts val="600"/>
              </a:spcBef>
              <a:buNone/>
            </a:pPr>
            <a:r>
              <a:rPr lang="en-US" b="0" dirty="0"/>
              <a:t>Here we are together, with our happy face.</a:t>
            </a:r>
            <a:endParaRPr b="0" dirty="0"/>
          </a:p>
          <a:p>
            <a:pPr marL="0" lvl="0" indent="0" algn="l" rtl="0">
              <a:lnSpc>
                <a:spcPct val="100000"/>
              </a:lnSpc>
              <a:spcBef>
                <a:spcPts val="600"/>
              </a:spcBef>
              <a:spcAft>
                <a:spcPts val="0"/>
              </a:spcAft>
              <a:buSzPts val="2000"/>
              <a:buNone/>
            </a:pPr>
            <a:r>
              <a:rPr lang="en-US" dirty="0"/>
              <a:t>Teacher</a:t>
            </a:r>
            <a:endParaRPr lang="en-US" b="0" dirty="0"/>
          </a:p>
          <a:p>
            <a:pPr marL="457200" lvl="1" indent="0">
              <a:spcBef>
                <a:spcPts val="600"/>
              </a:spcBef>
              <a:buNone/>
            </a:pPr>
            <a:r>
              <a:rPr lang="en-US" b="0" dirty="0"/>
              <a:t>There’s _________ and _________ and _________ and _________!</a:t>
            </a:r>
            <a:endParaRPr b="0" dirty="0"/>
          </a:p>
          <a:p>
            <a:pPr marL="0" lvl="0" indent="0" algn="l" rtl="0">
              <a:lnSpc>
                <a:spcPct val="100000"/>
              </a:lnSpc>
              <a:spcBef>
                <a:spcPts val="600"/>
              </a:spcBef>
              <a:spcAft>
                <a:spcPts val="0"/>
              </a:spcAft>
              <a:buSzPts val="2000"/>
              <a:buNone/>
            </a:pPr>
            <a:r>
              <a:rPr lang="en-US" dirty="0"/>
              <a:t>All</a:t>
            </a:r>
            <a:endParaRPr lang="en-US" b="0" dirty="0"/>
          </a:p>
          <a:p>
            <a:pPr marL="457200" lvl="1" indent="0">
              <a:spcBef>
                <a:spcPts val="600"/>
              </a:spcBef>
              <a:buNone/>
            </a:pPr>
            <a:r>
              <a:rPr lang="en-US" b="0" dirty="0"/>
              <a:t>Oh, here we are together in our happy place!</a:t>
            </a:r>
            <a:endParaRPr sz="2800" dirty="0"/>
          </a:p>
        </p:txBody>
      </p:sp>
      <p:sp>
        <p:nvSpPr>
          <p:cNvPr id="187" name="Google Shape;187;g7373cc9f06_0_60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4656C2B8-F626-43A0-AEDC-722CB1B7E8E8}"/>
              </a:ext>
            </a:extLst>
          </p:cNvPr>
          <p:cNvSpPr/>
          <p:nvPr/>
        </p:nvSpPr>
        <p:spPr>
          <a:xfrm>
            <a:off x="7939734" y="3850438"/>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7"/>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Alternate Words</a:t>
            </a:r>
            <a:endParaRPr/>
          </a:p>
        </p:txBody>
      </p:sp>
      <p:sp>
        <p:nvSpPr>
          <p:cNvPr id="302" name="Google Shape;302;p7"/>
          <p:cNvSpPr txBox="1">
            <a:spLocks noGrp="1"/>
          </p:cNvSpPr>
          <p:nvPr>
            <p:ph type="body" idx="2"/>
          </p:nvPr>
        </p:nvSpPr>
        <p:spPr>
          <a:xfrm>
            <a:off x="869163" y="1444750"/>
            <a:ext cx="7509000" cy="3108600"/>
          </a:xfrm>
          <a:prstGeom prst="rect">
            <a:avLst/>
          </a:prstGeom>
          <a:noFill/>
          <a:ln>
            <a:noFill/>
          </a:ln>
        </p:spPr>
        <p:txBody>
          <a:bodyPr spcFirstLastPara="1" wrap="square" lIns="91425" tIns="45700" rIns="91425" bIns="45700" anchor="t" anchorCtr="0">
            <a:noAutofit/>
          </a:bodyPr>
          <a:lstStyle/>
          <a:p>
            <a:pPr marL="457200" lvl="0" indent="-381000" algn="l" rtl="0">
              <a:lnSpc>
                <a:spcPct val="100000"/>
              </a:lnSpc>
              <a:spcBef>
                <a:spcPts val="0"/>
              </a:spcBef>
              <a:spcAft>
                <a:spcPts val="0"/>
              </a:spcAft>
              <a:buSzPts val="2400"/>
              <a:buChar char="●"/>
            </a:pPr>
            <a:r>
              <a:rPr lang="en-US" b="0" dirty="0"/>
              <a:t>Here we go a-walking</a:t>
            </a:r>
            <a:endParaRPr b="0" dirty="0"/>
          </a:p>
          <a:p>
            <a:pPr marL="457200" lvl="0" indent="-381000" algn="l" rtl="0">
              <a:lnSpc>
                <a:spcPct val="100000"/>
              </a:lnSpc>
              <a:spcBef>
                <a:spcPts val="0"/>
              </a:spcBef>
              <a:spcAft>
                <a:spcPts val="0"/>
              </a:spcAft>
              <a:buSzPts val="2400"/>
              <a:buChar char="●"/>
            </a:pPr>
            <a:r>
              <a:rPr lang="en-US" b="0" dirty="0"/>
              <a:t>Here we are a-singing</a:t>
            </a:r>
            <a:endParaRPr b="0" dirty="0"/>
          </a:p>
          <a:p>
            <a:pPr marL="457200" lvl="0" indent="-381000" algn="l" rtl="0">
              <a:lnSpc>
                <a:spcPct val="100000"/>
              </a:lnSpc>
              <a:spcBef>
                <a:spcPts val="0"/>
              </a:spcBef>
              <a:spcAft>
                <a:spcPts val="0"/>
              </a:spcAft>
              <a:buSzPts val="2400"/>
              <a:buChar char="●"/>
            </a:pPr>
            <a:r>
              <a:rPr lang="en-US" b="0" dirty="0"/>
              <a:t>Here we go a-marching</a:t>
            </a:r>
            <a:endParaRPr b="0" dirty="0"/>
          </a:p>
          <a:p>
            <a:pPr marL="457200" lvl="0" indent="-381000" algn="l" rtl="0">
              <a:lnSpc>
                <a:spcPct val="100000"/>
              </a:lnSpc>
              <a:spcBef>
                <a:spcPts val="0"/>
              </a:spcBef>
              <a:spcAft>
                <a:spcPts val="0"/>
              </a:spcAft>
              <a:buSzPts val="2400"/>
              <a:buChar char="●"/>
            </a:pPr>
            <a:r>
              <a:rPr lang="en-US" b="0" dirty="0"/>
              <a:t>Here we are a-clapping</a:t>
            </a:r>
            <a:endParaRPr b="0" dirty="0"/>
          </a:p>
          <a:p>
            <a:pPr marL="0" lvl="0" indent="0" algn="l" rtl="0">
              <a:lnSpc>
                <a:spcPct val="100000"/>
              </a:lnSpc>
              <a:spcBef>
                <a:spcPts val="0"/>
              </a:spcBef>
              <a:spcAft>
                <a:spcPts val="0"/>
              </a:spcAft>
              <a:buSzPts val="1800"/>
              <a:buNone/>
            </a:pPr>
            <a:endParaRPr b="0" dirty="0"/>
          </a:p>
          <a:p>
            <a:pPr marL="0" lvl="0" indent="0" algn="l" rtl="0">
              <a:lnSpc>
                <a:spcPct val="100000"/>
              </a:lnSpc>
              <a:spcBef>
                <a:spcPts val="0"/>
              </a:spcBef>
              <a:spcAft>
                <a:spcPts val="0"/>
              </a:spcAft>
              <a:buSzPts val="1800"/>
              <a:buNone/>
            </a:pPr>
            <a:r>
              <a:rPr lang="en-US" b="0" dirty="0"/>
              <a:t>Make up actions based on the words! </a:t>
            </a:r>
          </a:p>
          <a:p>
            <a:pPr marL="0" lvl="0" indent="0" algn="l" rtl="0">
              <a:lnSpc>
                <a:spcPct val="100000"/>
              </a:lnSpc>
              <a:spcBef>
                <a:spcPts val="0"/>
              </a:spcBef>
              <a:spcAft>
                <a:spcPts val="0"/>
              </a:spcAft>
              <a:buSzPts val="1800"/>
              <a:buNone/>
            </a:pPr>
            <a:r>
              <a:rPr lang="en-US" b="0" dirty="0"/>
              <a:t>And you can make up your own words. </a:t>
            </a:r>
          </a:p>
          <a:p>
            <a:pPr marL="0" lvl="0" indent="0" algn="l" rtl="0">
              <a:lnSpc>
                <a:spcPct val="100000"/>
              </a:lnSpc>
              <a:spcBef>
                <a:spcPts val="0"/>
              </a:spcBef>
              <a:spcAft>
                <a:spcPts val="0"/>
              </a:spcAft>
              <a:buSzPts val="1800"/>
              <a:buNone/>
            </a:pPr>
            <a:r>
              <a:rPr lang="en-US" b="0" dirty="0"/>
              <a:t>Think of other phrases that might fit the music.</a:t>
            </a:r>
            <a:endParaRPr b="0" dirty="0"/>
          </a:p>
        </p:txBody>
      </p:sp>
      <p:sp>
        <p:nvSpPr>
          <p:cNvPr id="303" name="Google Shape;303;p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04" name="Google Shape;304;p7" descr="A purple bird perched on a tree branch singing the logo used to introduce a song in the lessons"/>
          <p:cNvPicPr preferRelativeResize="0"/>
          <p:nvPr/>
        </p:nvPicPr>
        <p:blipFill rotWithShape="1">
          <a:blip r:embed="rId3">
            <a:alphaModFix/>
          </a:blip>
          <a:srcRect/>
          <a:stretch/>
        </p:blipFill>
        <p:spPr>
          <a:xfrm>
            <a:off x="7888081" y="194086"/>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230E7665-582F-4068-AC7B-D7BA2C521F67}"/>
              </a:ext>
            </a:extLst>
          </p:cNvPr>
          <p:cNvSpPr/>
          <p:nvPr/>
        </p:nvSpPr>
        <p:spPr>
          <a:xfrm>
            <a:off x="8027754"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9"/>
          <p:cNvSpPr txBox="1">
            <a:spLocks noGrp="1"/>
          </p:cNvSpPr>
          <p:nvPr>
            <p:ph type="title"/>
          </p:nvPr>
        </p:nvSpPr>
        <p:spPr>
          <a:xfrm>
            <a:off x="540024" y="377946"/>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Review</a:t>
            </a:r>
            <a:endParaRPr/>
          </a:p>
        </p:txBody>
      </p:sp>
      <p:sp>
        <p:nvSpPr>
          <p:cNvPr id="304" name="Google Shape;304;p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9</a:t>
            </a:fld>
            <a:endParaRPr sz="900"/>
          </a:p>
        </p:txBody>
      </p:sp>
      <p:pic>
        <p:nvPicPr>
          <p:cNvPr id="305" name="Google Shape;305;p9" descr="A Small green checkmark in a box the icon used to indicate a review throughout the presentation"/>
          <p:cNvPicPr preferRelativeResize="0"/>
          <p:nvPr/>
        </p:nvPicPr>
        <p:blipFill rotWithShape="1">
          <a:blip r:embed="rId3">
            <a:alphaModFix/>
          </a:blip>
          <a:srcRect/>
          <a:stretch/>
        </p:blipFill>
        <p:spPr>
          <a:xfrm>
            <a:off x="7680491" y="192135"/>
            <a:ext cx="1188720" cy="1286024"/>
          </a:xfrm>
          <a:prstGeom prst="rect">
            <a:avLst/>
          </a:prstGeom>
          <a:noFill/>
          <a:ln>
            <a:noFill/>
          </a:ln>
        </p:spPr>
      </p:pic>
      <p:pic>
        <p:nvPicPr>
          <p:cNvPr id="306" name="Google Shape;306;p9"/>
          <p:cNvPicPr preferRelativeResize="0"/>
          <p:nvPr/>
        </p:nvPicPr>
        <p:blipFill rotWithShape="1">
          <a:blip r:embed="rId4">
            <a:alphaModFix/>
          </a:blip>
          <a:srcRect/>
          <a:stretch/>
        </p:blipFill>
        <p:spPr>
          <a:xfrm>
            <a:off x="2607088" y="258075"/>
            <a:ext cx="3929825" cy="4627350"/>
          </a:xfrm>
          <a:prstGeom prst="rect">
            <a:avLst/>
          </a:prstGeom>
          <a:noFill/>
          <a:ln>
            <a:noFill/>
          </a:ln>
        </p:spPr>
      </p:pic>
    </p:spTree>
  </p:cSld>
  <p:clrMapOvr>
    <a:masterClrMapping/>
  </p:clrMapOvr>
  <p:transition>
    <p:fade thruBlk="1"/>
  </p:transition>
</p:sld>
</file>

<file path=ppt/theme/theme1.xml><?xml version="1.0" encoding="utf-8"?>
<a:theme xmlns:a="http://schemas.openxmlformats.org/drawingml/2006/main" name="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8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492</TotalTime>
  <Words>3316</Words>
  <Application>Microsoft Macintosh PowerPoint</Application>
  <PresentationFormat>On-screen Show (16:9)</PresentationFormat>
  <Paragraphs>289</Paragraphs>
  <Slides>49</Slides>
  <Notes>46</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49</vt:i4>
      </vt:variant>
    </vt:vector>
  </HeadingPairs>
  <TitlesOfParts>
    <vt:vector size="59" baseType="lpstr">
      <vt:lpstr>Arial</vt:lpstr>
      <vt:lpstr>Open Sans ExtraBold</vt:lpstr>
      <vt:lpstr>Work Sans</vt:lpstr>
      <vt:lpstr>Noto Sans Symbols</vt:lpstr>
      <vt:lpstr>Arial Narrow</vt:lpstr>
      <vt:lpstr>Jacquenetta template</vt:lpstr>
      <vt:lpstr>3_Jacquenetta template</vt:lpstr>
      <vt:lpstr>4_Jacquenetta template</vt:lpstr>
      <vt:lpstr>2_Jacquenetta template</vt:lpstr>
      <vt:lpstr>8_Jacquenetta template</vt:lpstr>
      <vt:lpstr>PowerPoint Presentation</vt:lpstr>
      <vt:lpstr>PowerPoint Presentation</vt:lpstr>
      <vt:lpstr>PowerPoint Presentation</vt:lpstr>
      <vt:lpstr>My Right to Be Me 1 Lesson 8A</vt:lpstr>
      <vt:lpstr>Welcome and Warm Up</vt:lpstr>
      <vt:lpstr>PowerPoint Presentation</vt:lpstr>
      <vt:lpstr>Here We Are Together </vt:lpstr>
      <vt:lpstr>Alternate Words</vt:lpstr>
      <vt:lpstr>Review</vt:lpstr>
      <vt:lpstr>PowerPoint Presentation</vt:lpstr>
      <vt:lpstr>PowerPoint Presentation</vt:lpstr>
      <vt:lpstr>PowerPoint Presentation</vt:lpstr>
      <vt:lpstr>PowerPoint Presentation</vt:lpstr>
      <vt:lpstr>The Right to Freedom of Expression</vt:lpstr>
      <vt:lpstr>PowerPoint Presentation</vt:lpstr>
      <vt:lpstr>Learning Points</vt:lpstr>
      <vt:lpstr>Horton Hears a Who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Big Ideas</vt:lpstr>
      <vt:lpstr>Follow Me</vt:lpstr>
      <vt:lpstr>PowerPoint Presentation</vt:lpstr>
      <vt:lpstr>PowerPoint Presentation</vt:lpstr>
      <vt:lpstr>PowerPoint Presentation</vt:lpstr>
      <vt:lpstr>Follow Me</vt:lpstr>
      <vt:lpstr>Conclusion</vt:lpstr>
      <vt:lpstr>PowerPoint Presentation</vt:lpstr>
      <vt:lpstr>Learning Points</vt:lpstr>
      <vt:lpstr>Challenge</vt:lpstr>
      <vt:lpstr>PowerPoint Presentation</vt:lpstr>
      <vt:lpstr>References</vt:lpstr>
      <vt:lpstr>Resources</vt:lpstr>
      <vt:lpstr>Resources</vt:lpstr>
      <vt:lpstr>Resources</vt:lpstr>
      <vt:lpstr>Resources</vt:lpstr>
      <vt:lpstr>My Right to Be Me 1 Lesson 8A</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Right to Be Me 1 Lesson 8A</dc:title>
  <dc:creator>Randall Haws</dc:creator>
  <cp:lastModifiedBy>Cynthia Neider</cp:lastModifiedBy>
  <cp:revision>11</cp:revision>
  <dcterms:created xsi:type="dcterms:W3CDTF">2020-03-25T22:36:01Z</dcterms:created>
  <dcterms:modified xsi:type="dcterms:W3CDTF">2020-06-11T01:38:00Z</dcterms:modified>
</cp:coreProperties>
</file>