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7.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5" r:id="rId2"/>
    <p:sldMasterId id="2147483682" r:id="rId3"/>
    <p:sldMasterId id="2147483726" r:id="rId4"/>
    <p:sldMasterId id="2147483738" r:id="rId5"/>
    <p:sldMasterId id="2147483756" r:id="rId6"/>
    <p:sldMasterId id="2147483770" r:id="rId7"/>
    <p:sldMasterId id="2147483784" r:id="rId8"/>
  </p:sldMasterIdLst>
  <p:notesMasterIdLst>
    <p:notesMasterId r:id="rId52"/>
  </p:notesMasterIdLst>
  <p:sldIdLst>
    <p:sldId id="306" r:id="rId9"/>
    <p:sldId id="339" r:id="rId10"/>
    <p:sldId id="340" r:id="rId11"/>
    <p:sldId id="309" r:id="rId12"/>
    <p:sldId id="259" r:id="rId13"/>
    <p:sldId id="331" r:id="rId14"/>
    <p:sldId id="307" r:id="rId15"/>
    <p:sldId id="332" r:id="rId16"/>
    <p:sldId id="333" r:id="rId17"/>
    <p:sldId id="334" r:id="rId18"/>
    <p:sldId id="335" r:id="rId19"/>
    <p:sldId id="266" r:id="rId20"/>
    <p:sldId id="267" r:id="rId21"/>
    <p:sldId id="270" r:id="rId22"/>
    <p:sldId id="271" r:id="rId23"/>
    <p:sldId id="268" r:id="rId24"/>
    <p:sldId id="269" r:id="rId25"/>
    <p:sldId id="336" r:id="rId26"/>
    <p:sldId id="272" r:id="rId27"/>
    <p:sldId id="273" r:id="rId28"/>
    <p:sldId id="274" r:id="rId29"/>
    <p:sldId id="275" r:id="rId30"/>
    <p:sldId id="276" r:id="rId31"/>
    <p:sldId id="278" r:id="rId32"/>
    <p:sldId id="280" r:id="rId33"/>
    <p:sldId id="338" r:id="rId34"/>
    <p:sldId id="282" r:id="rId35"/>
    <p:sldId id="337" r:id="rId36"/>
    <p:sldId id="288" r:id="rId37"/>
    <p:sldId id="289" r:id="rId38"/>
    <p:sldId id="290" r:id="rId39"/>
    <p:sldId id="291" r:id="rId40"/>
    <p:sldId id="296" r:id="rId41"/>
    <p:sldId id="322" r:id="rId42"/>
    <p:sldId id="323" r:id="rId43"/>
    <p:sldId id="312" r:id="rId44"/>
    <p:sldId id="313" r:id="rId45"/>
    <p:sldId id="330" r:id="rId46"/>
    <p:sldId id="324" r:id="rId47"/>
    <p:sldId id="329" r:id="rId48"/>
    <p:sldId id="325" r:id="rId49"/>
    <p:sldId id="328" r:id="rId50"/>
    <p:sldId id="305" r:id="rId51"/>
  </p:sldIdLst>
  <p:sldSz cx="9144000" cy="5143500" type="screen16x9"/>
  <p:notesSz cx="6858000" cy="9144000"/>
  <p:embeddedFontLst>
    <p:embeddedFont>
      <p:font typeface="Arial Narrow" panose="020B0604020202020204" pitchFamily="34" charset="0"/>
      <p:regular r:id="rId53"/>
      <p:bold r:id="rId54"/>
      <p:italic r:id="rId55"/>
      <p:boldItalic r:id="rId56"/>
    </p:embeddedFont>
    <p:embeddedFont>
      <p:font typeface="Work Sans" pitchFamily="2" charset="77"/>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8" roundtripDataSignature="AMtx7miiku4uIh9YF9vqBJjMiIxqJOjU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63"/>
    <p:restoredTop sz="88561" autoAdjust="0"/>
  </p:normalViewPr>
  <p:slideViewPr>
    <p:cSldViewPr snapToGrid="0">
      <p:cViewPr varScale="1">
        <p:scale>
          <a:sx n="108" d="100"/>
          <a:sy n="108" d="100"/>
        </p:scale>
        <p:origin x="48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font" Target="fonts/font3.fntdata"/><Relationship Id="rId68" Type="http://customschemas.google.com/relationships/presentationmetadata" Target="metadata"/><Relationship Id="rId7" Type="http://schemas.openxmlformats.org/officeDocument/2006/relationships/slideMaster" Target="slideMasters/slideMaster7.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font" Target="fonts/font1.fntdata"/><Relationship Id="rId58" Type="http://schemas.openxmlformats.org/officeDocument/2006/relationships/font" Target="fonts/font6.fntdata"/><Relationship Id="rId5" Type="http://schemas.openxmlformats.org/officeDocument/2006/relationships/slideMaster" Target="slideMasters/slideMaster5.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font" Target="fonts/font4.fntdata"/><Relationship Id="rId69"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font" Target="fonts/font7.fntdata"/><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font" Target="fonts/font2.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font" Target="fonts/font5.fntdata"/><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notesMaster" Target="notesMasters/notesMaster1.xml"/><Relationship Id="rId60" Type="http://schemas.openxmlformats.org/officeDocument/2006/relationships/font" Target="fonts/font8.fntdata"/><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833ebc934e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833ebc934e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Write the word “STEREOTYPE” on the board.</a:t>
            </a:r>
            <a:endParaRPr dirty="0"/>
          </a:p>
          <a:p>
            <a:pPr marL="0" lvl="0" indent="0" algn="l" rtl="0">
              <a:lnSpc>
                <a:spcPct val="100000"/>
              </a:lnSpc>
              <a:spcBef>
                <a:spcPts val="0"/>
              </a:spcBef>
              <a:spcAft>
                <a:spcPts val="0"/>
              </a:spcAft>
              <a:buSzPts val="1400"/>
              <a:buNone/>
            </a:pPr>
            <a:r>
              <a:rPr lang="en-US" dirty="0"/>
              <a:t>Ask: Who can tell me what the word “stereotype” means?</a:t>
            </a:r>
            <a:endParaRPr dirty="0"/>
          </a:p>
          <a:p>
            <a:pPr marL="0" lvl="0" indent="0" algn="l" rtl="0">
              <a:lnSpc>
                <a:spcPct val="100000"/>
              </a:lnSpc>
              <a:spcBef>
                <a:spcPts val="0"/>
              </a:spcBef>
              <a:spcAft>
                <a:spcPts val="0"/>
              </a:spcAft>
              <a:buSzPts val="1400"/>
              <a:buNone/>
            </a:pPr>
            <a:r>
              <a:rPr lang="en-US" dirty="0"/>
              <a:t>Help the children: A stereotype is a commonly held . . . belief or idea about . . . people or things. The words may or may not be . . . true. When they are not true, they are . . . hurtful.</a:t>
            </a:r>
            <a:endParaRPr dirty="0"/>
          </a:p>
          <a:p>
            <a:pPr marL="0" lvl="0" indent="0" algn="l" rtl="0">
              <a:lnSpc>
                <a:spcPct val="100000"/>
              </a:lnSpc>
              <a:spcBef>
                <a:spcPts val="0"/>
              </a:spcBef>
              <a:spcAft>
                <a:spcPts val="0"/>
              </a:spcAft>
              <a:buSzPts val="1400"/>
              <a:buNone/>
            </a:pPr>
            <a:r>
              <a:rPr lang="en-US" dirty="0"/>
              <a:t>• Can anyone think of some examples of a stereotype?</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Write the word “STEREOTYPE” on the board.</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Ask: Who can tell me what the word “stereotype” means?</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Help the children: A stereotype is a commonly held . . . belief or idea about . . . people or things. The words may or may not be . . . true. When they are not true, they are . . . hurtful.</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 Can anyone think of some examples of a stereotype?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1" name="Google Shape;411;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3. We are all different, and we have a right to our own beliefs as long as we let others have their own beliefs, too.</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3. We are all different, and we have a right to our own beliefs as long as we let others have their own beliefs, too.</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INTRODUCTION (5 minutes)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Say: Let’s sing a song (or learn a poem)! It’s about the importance of not using stereotypes even if we are different from each other.</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Activity: We Are Different (Music is found at the end of the lesson.)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Line the children up in two rows facing each other.</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Sing the song or read the poem, “We Are Different,” all the way through, or one that is familiar to the children with the same message.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You can vary the way the game is played.</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Have the sides take turns singing or saying the lines back and forth to each other.</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You sing or say the first line, and then the first side repeats the first line after you. Sing or say the second line and the other side repeats the second line.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Sing or say the first line of the second stanza, and the first side repeats it. Sing or say the second line and the other side repeats it. And so on to the end of the poem.</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Have the children sing or say the entire verse before continuing.</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Switch sides and do the next verse, so that each row is now repeating the opposite line from before. See if the children can do this with just a little prompting from the facilitator.</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VARIATION: You can have the children clap their hands in rhythm or come up with actions as they say the poem or sing the song.</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Different:</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as different as the sun and the sea.</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learn from problems, and we’re starting to see.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reach together for the best we can be.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VARIATION: You can have the children clap their hands in rhythm or come up with actions as they say the poem or sing the song.</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Different:</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are as different as the sun and the sea.</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know you, and you know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learn from problems, and we’re starting to see.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help you, and you help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We reach together for the best we can be.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 love you, and you love me,</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And that’s the way it’s supposed to be.</a:t>
            </a: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832afa019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g832afa019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832afa0198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g832afa0198_0_1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Guide the children to recognize the following examples:</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Try to understand what other people think by asking questions.</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We should speak out against jokes or slurs that target people or religions.</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832afa0198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g832afa0198_0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Explain: It is not enough to refuse to laugh.</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Silence sends a message that you agree with the stereotype even if you don’t laugh or say anything.</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832afa0198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0" name="Google Shape;450;g832afa0198_0_3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Do we all need to believe the same thing or have the same religion? (No.)</a:t>
            </a:r>
            <a:endParaRPr/>
          </a:p>
          <a:p>
            <a:pPr marL="0" lvl="0" indent="0" algn="l" rtl="0">
              <a:lnSpc>
                <a:spcPct val="100000"/>
              </a:lnSpc>
              <a:spcBef>
                <a:spcPts val="0"/>
              </a:spcBef>
              <a:spcAft>
                <a:spcPts val="0"/>
              </a:spcAft>
              <a:buSzPts val="1400"/>
              <a:buNone/>
            </a:pPr>
            <a:r>
              <a:rPr lang="en-US"/>
              <a:t>• Everyone has the right to choose their religion or belief.</a:t>
            </a:r>
            <a:endParaRPr/>
          </a:p>
          <a:p>
            <a:pPr marL="0" lvl="0" indent="0" algn="l" rtl="0">
              <a:lnSpc>
                <a:spcPct val="100000"/>
              </a:lnSpc>
              <a:spcBef>
                <a:spcPts val="0"/>
              </a:spcBef>
              <a:spcAft>
                <a:spcPts val="0"/>
              </a:spcAft>
              <a:buSzPts val="1400"/>
              <a:buNone/>
            </a:pPr>
            <a:r>
              <a:rPr lang="en-US"/>
              <a:t>• Everyone has the responsibility to allow others to choose a religion or belief, even if they</a:t>
            </a:r>
            <a:endParaRPr/>
          </a:p>
          <a:p>
            <a:pPr marL="0" lvl="0" indent="0" algn="l" rtl="0">
              <a:lnSpc>
                <a:spcPct val="100000"/>
              </a:lnSpc>
              <a:spcBef>
                <a:spcPts val="0"/>
              </a:spcBef>
              <a:spcAft>
                <a:spcPts val="0"/>
              </a:spcAft>
              <a:buSzPts val="1400"/>
              <a:buNone/>
            </a:pPr>
            <a:r>
              <a:rPr lang="en-US"/>
              <a:t>choose something different.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7346d03566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7346d03566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832afa0198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2" name="Google Shape;472;g832afa0198_0_4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Show the mini poster about religion and read it with the children.</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Say: Let’s read this all together.</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Point to the mini poster and ask: What things do you see that are the same in this picture?</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 All the images have hands.</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 They all have a head.</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 Two of them look like they are praying.</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832afa0198_0_5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0" name="Google Shape;490;g832afa0198_0_5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Ask: If the person with crossed legs is not praying, what do you think he or she is doing?</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(The person with crossed legs might be meditating, not praying.)</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832afa0198_0_7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9" name="Google Shape;509;g832afa0198_0_7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dirty="0"/>
              <a:t>Ask: If one of these people came to visit us, what would you like everyone to know about that person?</a:t>
            </a:r>
            <a:endParaRPr dirty="0"/>
          </a:p>
          <a:p>
            <a:pPr marL="457200" marR="0" lvl="0" indent="-317500" algn="l" rtl="0">
              <a:lnSpc>
                <a:spcPct val="100000"/>
              </a:lnSpc>
              <a:spcBef>
                <a:spcPts val="0"/>
              </a:spcBef>
              <a:spcAft>
                <a:spcPts val="0"/>
              </a:spcAft>
              <a:buClr>
                <a:srgbClr val="000000"/>
              </a:buClr>
              <a:buSzPts val="1400"/>
              <a:buFont typeface="Arial"/>
              <a:buChar char="●"/>
            </a:pPr>
            <a:r>
              <a:rPr lang="en-US" dirty="0"/>
              <a:t>• How should we treat that person? (Accept all answers.)</a:t>
            </a:r>
            <a:endParaRPr dirty="0"/>
          </a:p>
          <a:p>
            <a:pPr marL="457200" marR="0" lvl="0" indent="-317500" algn="l" rtl="0">
              <a:lnSpc>
                <a:spcPct val="100000"/>
              </a:lnSpc>
              <a:spcBef>
                <a:spcPts val="0"/>
              </a:spcBef>
              <a:spcAft>
                <a:spcPts val="0"/>
              </a:spcAft>
              <a:buClr>
                <a:srgbClr val="000000"/>
              </a:buClr>
              <a:buSzPts val="1400"/>
              <a:buFont typeface="Arial"/>
              <a:buChar char="●"/>
            </a:pPr>
            <a:r>
              <a:rPr lang="en-US" dirty="0"/>
              <a:t>Explain: There is nothing wrong with having different beliefs or different religions.</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Let’s sing the song again (or say the poem). I’ll say it first, then you say it with me.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ASK: What is our new big word? (STEREOTYPE)</a:t>
            </a:r>
            <a:endParaRPr/>
          </a:p>
          <a:p>
            <a:pPr marL="0" lvl="0" indent="0" algn="l" rtl="0">
              <a:lnSpc>
                <a:spcPct val="100000"/>
              </a:lnSpc>
              <a:spcBef>
                <a:spcPts val="0"/>
              </a:spcBef>
              <a:spcAft>
                <a:spcPts val="0"/>
              </a:spcAft>
              <a:buSzPts val="1400"/>
              <a:buNone/>
            </a:pPr>
            <a:r>
              <a:rPr lang="en-US"/>
              <a:t>SAY: Let’s all say it again. “STEREOTYPE)</a:t>
            </a:r>
            <a:endParaRPr/>
          </a:p>
          <a:p>
            <a:pPr marL="0" lvl="0" indent="0" algn="l" rtl="0">
              <a:lnSpc>
                <a:spcPct val="100000"/>
              </a:lnSpc>
              <a:spcBef>
                <a:spcPts val="0"/>
              </a:spcBef>
              <a:spcAft>
                <a:spcPts val="0"/>
              </a:spcAft>
              <a:buSzPts val="1400"/>
              <a:buNone/>
            </a:pPr>
            <a:r>
              <a:rPr lang="en-US"/>
              <a:t>ASK: What does it mean? (Accept answers.)</a:t>
            </a:r>
            <a:endParaRPr/>
          </a:p>
          <a:p>
            <a:pPr marL="0" lvl="0" indent="0" algn="l" rtl="0">
              <a:lnSpc>
                <a:spcPct val="100000"/>
              </a:lnSpc>
              <a:spcBef>
                <a:spcPts val="0"/>
              </a:spcBef>
              <a:spcAft>
                <a:spcPts val="0"/>
              </a:spcAft>
              <a:buSzPts val="1400"/>
              <a:buNone/>
            </a:pPr>
            <a:r>
              <a:rPr lang="en-US"/>
              <a:t>SAY: A stereotype is a commonly held belief or idea that is often mistaken about what a person or group of people is like. The beliefs may or may not be correct. Stereotypes are usually hurtful.)</a:t>
            </a:r>
            <a:endParaRPr/>
          </a:p>
          <a:p>
            <a:pPr marL="0" lvl="0" indent="0" algn="l" rtl="0">
              <a:lnSpc>
                <a:spcPct val="100000"/>
              </a:lnSpc>
              <a:spcBef>
                <a:spcPts val="0"/>
              </a:spcBef>
              <a:spcAft>
                <a:spcPts val="0"/>
              </a:spcAft>
              <a:buSzPts val="1400"/>
              <a:buNone/>
            </a:pPr>
            <a:r>
              <a:rPr lang="en-US"/>
              <a:t>ASK: Is it always fair or kind to use stereotypes? (NO)</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2" name="Google Shape;582;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732c7df85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0" name="Google Shape;590;g732c7df850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SAY:  We are all different, and we have a right to our own beliefs as long as we let others have their own beliefs, too.</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8" name="Google Shape;59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When you go home, share and teach our new song (poem) to your friends and family. This week I want all of you to share our important new word with friends and family and tell them what you learned about freedom of religion or belief.</a:t>
            </a: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641" name="Google Shape;641;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“I’ll Walk With You”</a:t>
            </a:r>
          </a:p>
          <a:p>
            <a:pPr marL="0" lvl="0" indent="0" algn="l" rtl="0">
              <a:lnSpc>
                <a:spcPct val="100000"/>
              </a:lnSpc>
              <a:spcBef>
                <a:spcPts val="0"/>
              </a:spcBef>
              <a:spcAft>
                <a:spcPts val="0"/>
              </a:spcAft>
              <a:buClr>
                <a:schemeClr val="dk1"/>
              </a:buClr>
              <a:buSzPts val="1800"/>
              <a:buFont typeface="Arial"/>
              <a:buNone/>
            </a:pPr>
            <a:endParaRPr lang="en-US" sz="1400" i="0"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dirty="0">
                <a:solidFill>
                  <a:schemeClr val="dk1"/>
                </a:solidFill>
              </a:rPr>
              <a:t>Link for the song is here https://www.youtube.com/watch?v=2FNGVywm1rM&amp;list=PL1p11lCKMm7vUpyDMd39yUSVUUwUJ-Wa5&amp;index=2</a:t>
            </a:r>
            <a:endParaRPr sz="1400" i="0"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extLst>
      <p:ext uri="{BB962C8B-B14F-4D97-AF65-F5344CB8AC3E}">
        <p14:creationId xmlns:p14="http://schemas.microsoft.com/office/powerpoint/2010/main" val="35548765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45229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73475602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g73475602b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175647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833ebc934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833ebc934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33ebc934e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33ebc934e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9"/>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9"/>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9"/>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2"/>
        <p:cNvGrpSpPr/>
        <p:nvPr/>
      </p:nvGrpSpPr>
      <p:grpSpPr>
        <a:xfrm>
          <a:off x="0" y="0"/>
          <a:ext cx="0" cy="0"/>
          <a:chOff x="0" y="0"/>
          <a:chExt cx="0" cy="0"/>
        </a:xfrm>
      </p:grpSpPr>
      <p:sp>
        <p:nvSpPr>
          <p:cNvPr id="103" name="Google Shape;103;p69"/>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9253334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4"/>
        <p:cNvGrpSpPr/>
        <p:nvPr/>
      </p:nvGrpSpPr>
      <p:grpSpPr>
        <a:xfrm>
          <a:off x="0" y="0"/>
          <a:ext cx="0" cy="0"/>
          <a:chOff x="0" y="0"/>
          <a:chExt cx="0" cy="0"/>
        </a:xfrm>
      </p:grpSpPr>
      <p:sp>
        <p:nvSpPr>
          <p:cNvPr id="105" name="Google Shape;105;p70"/>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70"/>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7" name="Google Shape;107;p7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8"/>
        <p:cNvGrpSpPr/>
        <p:nvPr/>
      </p:nvGrpSpPr>
      <p:grpSpPr>
        <a:xfrm>
          <a:off x="0" y="0"/>
          <a:ext cx="0" cy="0"/>
          <a:chOff x="0" y="0"/>
          <a:chExt cx="0" cy="0"/>
        </a:xfrm>
      </p:grpSpPr>
      <p:sp>
        <p:nvSpPr>
          <p:cNvPr id="109" name="Google Shape;109;p71"/>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7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11" name="Google Shape;111;p71"/>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12"/>
        <p:cNvGrpSpPr/>
        <p:nvPr/>
      </p:nvGrpSpPr>
      <p:grpSpPr>
        <a:xfrm>
          <a:off x="0" y="0"/>
          <a:ext cx="0" cy="0"/>
          <a:chOff x="0" y="0"/>
          <a:chExt cx="0" cy="0"/>
        </a:xfrm>
      </p:grpSpPr>
      <p:sp>
        <p:nvSpPr>
          <p:cNvPr id="113" name="Google Shape;113;p72"/>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72"/>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6" name="Google Shape;116;p72"/>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7" name="Google Shape;117;p72"/>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18"/>
        <p:cNvGrpSpPr/>
        <p:nvPr/>
      </p:nvGrpSpPr>
      <p:grpSpPr>
        <a:xfrm>
          <a:off x="0" y="0"/>
          <a:ext cx="0" cy="0"/>
          <a:chOff x="0" y="0"/>
          <a:chExt cx="0" cy="0"/>
        </a:xfrm>
      </p:grpSpPr>
      <p:sp>
        <p:nvSpPr>
          <p:cNvPr id="119" name="Google Shape;119;p73"/>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73"/>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73"/>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2" name="Google Shape;122;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3" name="Google Shape;123;p73"/>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4" name="Google Shape;124;p73"/>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125"/>
        <p:cNvGrpSpPr/>
        <p:nvPr/>
      </p:nvGrpSpPr>
      <p:grpSpPr>
        <a:xfrm>
          <a:off x="0" y="0"/>
          <a:ext cx="0" cy="0"/>
          <a:chOff x="0" y="0"/>
          <a:chExt cx="0" cy="0"/>
        </a:xfrm>
      </p:grpSpPr>
      <p:sp>
        <p:nvSpPr>
          <p:cNvPr id="126" name="Google Shape;126;p74"/>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27"/>
        <p:cNvGrpSpPr/>
        <p:nvPr/>
      </p:nvGrpSpPr>
      <p:grpSpPr>
        <a:xfrm>
          <a:off x="0" y="0"/>
          <a:ext cx="0" cy="0"/>
          <a:chOff x="0" y="0"/>
          <a:chExt cx="0" cy="0"/>
        </a:xfrm>
      </p:grpSpPr>
      <p:sp>
        <p:nvSpPr>
          <p:cNvPr id="128" name="Google Shape;128;p75"/>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75"/>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0" name="Google Shape;130;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1" name="Google Shape;131;p75"/>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32"/>
        <p:cNvGrpSpPr/>
        <p:nvPr/>
      </p:nvGrpSpPr>
      <p:grpSpPr>
        <a:xfrm>
          <a:off x="0" y="0"/>
          <a:ext cx="0" cy="0"/>
          <a:chOff x="0" y="0"/>
          <a:chExt cx="0" cy="0"/>
        </a:xfrm>
      </p:grpSpPr>
      <p:sp>
        <p:nvSpPr>
          <p:cNvPr id="133" name="Google Shape;133;p76"/>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34" name="Google Shape;134;p76"/>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76"/>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36" name="Google Shape;136;p76"/>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37"/>
        <p:cNvGrpSpPr/>
        <p:nvPr/>
      </p:nvGrpSpPr>
      <p:grpSpPr>
        <a:xfrm>
          <a:off x="0" y="0"/>
          <a:ext cx="0" cy="0"/>
          <a:chOff x="0" y="0"/>
          <a:chExt cx="0" cy="0"/>
        </a:xfrm>
      </p:grpSpPr>
      <p:sp>
        <p:nvSpPr>
          <p:cNvPr id="138" name="Google Shape;138;p77"/>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39" name="Google Shape;139;p77"/>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40" name="Google Shape;140;p77"/>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41" name="Google Shape;141;p77"/>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42"/>
        <p:cNvGrpSpPr/>
        <p:nvPr/>
      </p:nvGrpSpPr>
      <p:grpSpPr>
        <a:xfrm>
          <a:off x="0" y="0"/>
          <a:ext cx="0" cy="0"/>
          <a:chOff x="0" y="0"/>
          <a:chExt cx="0" cy="0"/>
        </a:xfrm>
      </p:grpSpPr>
      <p:sp>
        <p:nvSpPr>
          <p:cNvPr id="143" name="Google Shape;143;p78"/>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7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78"/>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6" name="Google Shape;146;p78"/>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40"/>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0"/>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40"/>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47"/>
        <p:cNvGrpSpPr/>
        <p:nvPr/>
      </p:nvGrpSpPr>
      <p:grpSpPr>
        <a:xfrm>
          <a:off x="0" y="0"/>
          <a:ext cx="0" cy="0"/>
          <a:chOff x="0" y="0"/>
          <a:chExt cx="0" cy="0"/>
        </a:xfrm>
      </p:grpSpPr>
      <p:sp>
        <p:nvSpPr>
          <p:cNvPr id="148" name="Google Shape;148;p79"/>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79"/>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0" name="Google Shape;150;p7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1" name="Google Shape;151;p79"/>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52"/>
        <p:cNvGrpSpPr/>
        <p:nvPr/>
      </p:nvGrpSpPr>
      <p:grpSpPr>
        <a:xfrm>
          <a:off x="0" y="0"/>
          <a:ext cx="0" cy="0"/>
          <a:chOff x="0" y="0"/>
          <a:chExt cx="0" cy="0"/>
        </a:xfrm>
      </p:grpSpPr>
      <p:sp>
        <p:nvSpPr>
          <p:cNvPr id="153" name="Google Shape;153;p80"/>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80"/>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5" name="Google Shape;155;p80"/>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6" name="Google Shape;156;p8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7" name="Google Shape;157;p80"/>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58"/>
        <p:cNvGrpSpPr/>
        <p:nvPr/>
      </p:nvGrpSpPr>
      <p:grpSpPr>
        <a:xfrm>
          <a:off x="0" y="0"/>
          <a:ext cx="0" cy="0"/>
          <a:chOff x="0" y="0"/>
          <a:chExt cx="0" cy="0"/>
        </a:xfrm>
      </p:grpSpPr>
      <p:sp>
        <p:nvSpPr>
          <p:cNvPr id="159" name="Google Shape;159;p81"/>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81"/>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1" name="Google Shape;161;p81"/>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2" name="Google Shape;162;p8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3" name="Google Shape;163;p81"/>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64"/>
        <p:cNvGrpSpPr/>
        <p:nvPr/>
      </p:nvGrpSpPr>
      <p:grpSpPr>
        <a:xfrm>
          <a:off x="0" y="0"/>
          <a:ext cx="0" cy="0"/>
          <a:chOff x="0" y="0"/>
          <a:chExt cx="0" cy="0"/>
        </a:xfrm>
      </p:grpSpPr>
      <p:sp>
        <p:nvSpPr>
          <p:cNvPr id="165" name="Google Shape;165;p82"/>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82"/>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7" name="Google Shape;167;p82"/>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8" name="Google Shape;168;p8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9" name="Google Shape;169;p82"/>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82"/>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71"/>
        <p:cNvGrpSpPr/>
        <p:nvPr/>
      </p:nvGrpSpPr>
      <p:grpSpPr>
        <a:xfrm>
          <a:off x="0" y="0"/>
          <a:ext cx="0" cy="0"/>
          <a:chOff x="0" y="0"/>
          <a:chExt cx="0" cy="0"/>
        </a:xfrm>
      </p:grpSpPr>
      <p:sp>
        <p:nvSpPr>
          <p:cNvPr id="172" name="Google Shape;172;p8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p83"/>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74" name="Google Shape;174;p83"/>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83"/>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76" name="Google Shape;176;p83"/>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7" name="Google Shape;177;p8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44"/>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44"/>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7" name="Google Shape;187;p44"/>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8" name="Google Shape;188;p4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89"/>
        <p:cNvGrpSpPr/>
        <p:nvPr/>
      </p:nvGrpSpPr>
      <p:grpSpPr>
        <a:xfrm>
          <a:off x="0" y="0"/>
          <a:ext cx="0" cy="0"/>
          <a:chOff x="0" y="0"/>
          <a:chExt cx="0" cy="0"/>
        </a:xfrm>
      </p:grpSpPr>
      <p:sp>
        <p:nvSpPr>
          <p:cNvPr id="190" name="Google Shape;190;p56"/>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1"/>
        <p:cNvGrpSpPr/>
        <p:nvPr/>
      </p:nvGrpSpPr>
      <p:grpSpPr>
        <a:xfrm>
          <a:off x="0" y="0"/>
          <a:ext cx="0" cy="0"/>
          <a:chOff x="0" y="0"/>
          <a:chExt cx="0" cy="0"/>
        </a:xfrm>
      </p:grpSpPr>
      <p:sp>
        <p:nvSpPr>
          <p:cNvPr id="192" name="Google Shape;192;p57"/>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7"/>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4" name="Google Shape;194;p5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95"/>
        <p:cNvGrpSpPr/>
        <p:nvPr/>
      </p:nvGrpSpPr>
      <p:grpSpPr>
        <a:xfrm>
          <a:off x="0" y="0"/>
          <a:ext cx="0" cy="0"/>
          <a:chOff x="0" y="0"/>
          <a:chExt cx="0" cy="0"/>
        </a:xfrm>
      </p:grpSpPr>
      <p:sp>
        <p:nvSpPr>
          <p:cNvPr id="196" name="Google Shape;196;p58"/>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58"/>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8" name="Google Shape;198;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99" name="Google Shape;199;p58"/>
          <p:cNvSpPr txBox="1">
            <a:spLocks noGrp="1"/>
          </p:cNvSpPr>
          <p:nvPr>
            <p:ph type="body" idx="2"/>
          </p:nvPr>
        </p:nvSpPr>
        <p:spPr>
          <a:xfrm>
            <a:off x="680826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0" name="Google Shape;200;p58"/>
          <p:cNvSpPr txBox="1">
            <a:spLocks noGrp="1"/>
          </p:cNvSpPr>
          <p:nvPr>
            <p:ph type="body" idx="3"/>
          </p:nvPr>
        </p:nvSpPr>
        <p:spPr>
          <a:xfrm>
            <a:off x="6818150"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01"/>
        <p:cNvGrpSpPr/>
        <p:nvPr/>
      </p:nvGrpSpPr>
      <p:grpSpPr>
        <a:xfrm>
          <a:off x="0" y="0"/>
          <a:ext cx="0" cy="0"/>
          <a:chOff x="0" y="0"/>
          <a:chExt cx="0" cy="0"/>
        </a:xfrm>
      </p:grpSpPr>
      <p:sp>
        <p:nvSpPr>
          <p:cNvPr id="202" name="Google Shape;202;p59"/>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9"/>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4" name="Google Shape;204;p59"/>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5" name="Google Shape;205;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06" name="Google Shape;206;p59"/>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7" name="Google Shape;207;p59"/>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35"/>
        <p:cNvGrpSpPr/>
        <p:nvPr/>
      </p:nvGrpSpPr>
      <p:grpSpPr>
        <a:xfrm>
          <a:off x="0" y="0"/>
          <a:ext cx="0" cy="0"/>
          <a:chOff x="0" y="0"/>
          <a:chExt cx="0" cy="0"/>
        </a:xfrm>
      </p:grpSpPr>
      <p:sp>
        <p:nvSpPr>
          <p:cNvPr id="36" name="Google Shape;36;p47"/>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208"/>
        <p:cNvGrpSpPr/>
        <p:nvPr/>
      </p:nvGrpSpPr>
      <p:grpSpPr>
        <a:xfrm>
          <a:off x="0" y="0"/>
          <a:ext cx="0" cy="0"/>
          <a:chOff x="0" y="0"/>
          <a:chExt cx="0" cy="0"/>
        </a:xfrm>
      </p:grpSpPr>
      <p:sp>
        <p:nvSpPr>
          <p:cNvPr id="209" name="Google Shape;209;p60"/>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10"/>
        <p:cNvGrpSpPr/>
        <p:nvPr/>
      </p:nvGrpSpPr>
      <p:grpSpPr>
        <a:xfrm>
          <a:off x="0" y="0"/>
          <a:ext cx="0" cy="0"/>
          <a:chOff x="0" y="0"/>
          <a:chExt cx="0" cy="0"/>
        </a:xfrm>
      </p:grpSpPr>
      <p:sp>
        <p:nvSpPr>
          <p:cNvPr id="211" name="Google Shape;211;p61"/>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2" name="Google Shape;212;p61"/>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3" name="Google Shape;213;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14" name="Google Shape;214;p61"/>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15"/>
        <p:cNvGrpSpPr/>
        <p:nvPr/>
      </p:nvGrpSpPr>
      <p:grpSpPr>
        <a:xfrm>
          <a:off x="0" y="0"/>
          <a:ext cx="0" cy="0"/>
          <a:chOff x="0" y="0"/>
          <a:chExt cx="0" cy="0"/>
        </a:xfrm>
      </p:grpSpPr>
      <p:sp>
        <p:nvSpPr>
          <p:cNvPr id="216" name="Google Shape;216;p62"/>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217" name="Google Shape;217;p62"/>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62"/>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219" name="Google Shape;219;p62"/>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20"/>
        <p:cNvGrpSpPr/>
        <p:nvPr/>
      </p:nvGrpSpPr>
      <p:grpSpPr>
        <a:xfrm>
          <a:off x="0" y="0"/>
          <a:ext cx="0" cy="0"/>
          <a:chOff x="0" y="0"/>
          <a:chExt cx="0" cy="0"/>
        </a:xfrm>
      </p:grpSpPr>
      <p:sp>
        <p:nvSpPr>
          <p:cNvPr id="221" name="Google Shape;221;p63"/>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222" name="Google Shape;222;p63"/>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23" name="Google Shape;223;p63"/>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24" name="Google Shape;224;p63"/>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25"/>
        <p:cNvGrpSpPr/>
        <p:nvPr/>
      </p:nvGrpSpPr>
      <p:grpSpPr>
        <a:xfrm>
          <a:off x="0" y="0"/>
          <a:ext cx="0" cy="0"/>
          <a:chOff x="0" y="0"/>
          <a:chExt cx="0" cy="0"/>
        </a:xfrm>
      </p:grpSpPr>
      <p:sp>
        <p:nvSpPr>
          <p:cNvPr id="226" name="Google Shape;226;p64"/>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64"/>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8" name="Google Shape;228;p64"/>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9" name="Google Shape;229;p64"/>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230"/>
        <p:cNvGrpSpPr/>
        <p:nvPr/>
      </p:nvGrpSpPr>
      <p:grpSpPr>
        <a:xfrm>
          <a:off x="0" y="0"/>
          <a:ext cx="0" cy="0"/>
          <a:chOff x="0" y="0"/>
          <a:chExt cx="0" cy="0"/>
        </a:xfrm>
      </p:grpSpPr>
      <p:sp>
        <p:nvSpPr>
          <p:cNvPr id="231" name="Google Shape;231;p65"/>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65"/>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3" name="Google Shape;233;p65"/>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4" name="Google Shape;234;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35" name="Google Shape;235;p65"/>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36"/>
        <p:cNvGrpSpPr/>
        <p:nvPr/>
      </p:nvGrpSpPr>
      <p:grpSpPr>
        <a:xfrm>
          <a:off x="0" y="0"/>
          <a:ext cx="0" cy="0"/>
          <a:chOff x="0" y="0"/>
          <a:chExt cx="0" cy="0"/>
        </a:xfrm>
      </p:grpSpPr>
      <p:sp>
        <p:nvSpPr>
          <p:cNvPr id="237" name="Google Shape;237;p66"/>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66"/>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9" name="Google Shape;239;p66"/>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0" name="Google Shape;240;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1" name="Google Shape;241;p66"/>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42"/>
        <p:cNvGrpSpPr/>
        <p:nvPr/>
      </p:nvGrpSpPr>
      <p:grpSpPr>
        <a:xfrm>
          <a:off x="0" y="0"/>
          <a:ext cx="0" cy="0"/>
          <a:chOff x="0" y="0"/>
          <a:chExt cx="0" cy="0"/>
        </a:xfrm>
      </p:grpSpPr>
      <p:sp>
        <p:nvSpPr>
          <p:cNvPr id="243" name="Google Shape;243;p67"/>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4" name="Google Shape;244;p67"/>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5" name="Google Shape;245;p67"/>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6" name="Google Shape;246;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7" name="Google Shape;247;p67"/>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8" name="Google Shape;248;p67"/>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9"/>
        <p:cNvGrpSpPr/>
        <p:nvPr/>
      </p:nvGrpSpPr>
      <p:grpSpPr>
        <a:xfrm>
          <a:off x="0" y="0"/>
          <a:ext cx="0" cy="0"/>
          <a:chOff x="0" y="0"/>
          <a:chExt cx="0" cy="0"/>
        </a:xfrm>
      </p:grpSpPr>
      <p:sp>
        <p:nvSpPr>
          <p:cNvPr id="250" name="Google Shape;250;p6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68"/>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2" name="Google Shape;252;p68"/>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3" name="Google Shape;253;p68"/>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4" name="Google Shape;254;p68"/>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5" name="Google Shape;255;p6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45"/>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830832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51"/>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1"/>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5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51"/>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46"/>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46"/>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46"/>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17" name="Google Shape;17;p46"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spTree>
    <p:extLst>
      <p:ext uri="{BB962C8B-B14F-4D97-AF65-F5344CB8AC3E}">
        <p14:creationId xmlns:p14="http://schemas.microsoft.com/office/powerpoint/2010/main" val="2017289636"/>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
        <p:cNvGrpSpPr/>
        <p:nvPr/>
      </p:nvGrpSpPr>
      <p:grpSpPr>
        <a:xfrm>
          <a:off x="0" y="0"/>
          <a:ext cx="0" cy="0"/>
          <a:chOff x="0" y="0"/>
          <a:chExt cx="0" cy="0"/>
        </a:xfrm>
      </p:grpSpPr>
      <p:sp>
        <p:nvSpPr>
          <p:cNvPr id="19" name="Google Shape;19;p4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7"/>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7"/>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 name="Google Shape;22;p4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98906867"/>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6"/>
        <p:cNvGrpSpPr/>
        <p:nvPr/>
      </p:nvGrpSpPr>
      <p:grpSpPr>
        <a:xfrm>
          <a:off x="0" y="0"/>
          <a:ext cx="0" cy="0"/>
          <a:chOff x="0" y="0"/>
          <a:chExt cx="0" cy="0"/>
        </a:xfrm>
      </p:grpSpPr>
      <p:sp>
        <p:nvSpPr>
          <p:cNvPr id="37" name="Google Shape;37;p52"/>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692556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3"/>
        <p:cNvGrpSpPr/>
        <p:nvPr/>
      </p:nvGrpSpPr>
      <p:grpSpPr>
        <a:xfrm>
          <a:off x="0" y="0"/>
          <a:ext cx="0" cy="0"/>
          <a:chOff x="0" y="0"/>
          <a:chExt cx="0" cy="0"/>
        </a:xfrm>
      </p:grpSpPr>
      <p:sp>
        <p:nvSpPr>
          <p:cNvPr id="54" name="Google Shape;54;p56"/>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6"/>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56"/>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7" name="Google Shape;57;p56"/>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5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30566564"/>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9"/>
        <p:cNvGrpSpPr/>
        <p:nvPr/>
      </p:nvGrpSpPr>
      <p:grpSpPr>
        <a:xfrm>
          <a:off x="0" y="0"/>
          <a:ext cx="0" cy="0"/>
          <a:chOff x="0" y="0"/>
          <a:chExt cx="0" cy="0"/>
        </a:xfrm>
      </p:grpSpPr>
      <p:sp>
        <p:nvSpPr>
          <p:cNvPr id="60" name="Google Shape;60;p57"/>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7"/>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57"/>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57"/>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65" name="Google Shape;65;p57"/>
          <p:cNvGrpSpPr/>
          <p:nvPr/>
        </p:nvGrpSpPr>
        <p:grpSpPr>
          <a:xfrm>
            <a:off x="91440" y="57150"/>
            <a:ext cx="8993545" cy="5061625"/>
            <a:chOff x="91440" y="57150"/>
            <a:chExt cx="8993545" cy="5061625"/>
          </a:xfrm>
        </p:grpSpPr>
        <p:sp>
          <p:nvSpPr>
            <p:cNvPr id="66" name="Google Shape;66;p5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7" name="Google Shape;67;p57"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1309347130"/>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8"/>
        <p:cNvGrpSpPr/>
        <p:nvPr/>
      </p:nvGrpSpPr>
      <p:grpSpPr>
        <a:xfrm>
          <a:off x="0" y="0"/>
          <a:ext cx="0" cy="0"/>
          <a:chOff x="0" y="0"/>
          <a:chExt cx="0" cy="0"/>
        </a:xfrm>
      </p:grpSpPr>
      <p:sp>
        <p:nvSpPr>
          <p:cNvPr id="69" name="Google Shape;69;p58"/>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58"/>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1" name="Google Shape;71;p58"/>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3" name="Google Shape;73;p58"/>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74" name="Google Shape;74;p58"/>
          <p:cNvGrpSpPr/>
          <p:nvPr/>
        </p:nvGrpSpPr>
        <p:grpSpPr>
          <a:xfrm>
            <a:off x="91440" y="57150"/>
            <a:ext cx="8993545" cy="5061625"/>
            <a:chOff x="91440" y="57150"/>
            <a:chExt cx="8993545" cy="5061625"/>
          </a:xfrm>
        </p:grpSpPr>
        <p:sp>
          <p:nvSpPr>
            <p:cNvPr id="75" name="Google Shape;75;p58"/>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6" name="Google Shape;76;p58"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051786422"/>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7"/>
        <p:cNvGrpSpPr/>
        <p:nvPr/>
      </p:nvGrpSpPr>
      <p:grpSpPr>
        <a:xfrm>
          <a:off x="0" y="0"/>
          <a:ext cx="0" cy="0"/>
          <a:chOff x="0" y="0"/>
          <a:chExt cx="0" cy="0"/>
        </a:xfrm>
      </p:grpSpPr>
      <p:sp>
        <p:nvSpPr>
          <p:cNvPr id="78" name="Google Shape;78;p59"/>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59"/>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9"/>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2" name="Google Shape;82;p59"/>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3" name="Google Shape;83;p59"/>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84" name="Google Shape;84;p59"/>
          <p:cNvGrpSpPr/>
          <p:nvPr/>
        </p:nvGrpSpPr>
        <p:grpSpPr>
          <a:xfrm>
            <a:off x="91440" y="57150"/>
            <a:ext cx="8993545" cy="5061625"/>
            <a:chOff x="91440" y="57150"/>
            <a:chExt cx="8993545" cy="5061625"/>
          </a:xfrm>
        </p:grpSpPr>
        <p:sp>
          <p:nvSpPr>
            <p:cNvPr id="85" name="Google Shape;85;p5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6" name="Google Shape;86;p59"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406889110"/>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87"/>
        <p:cNvGrpSpPr/>
        <p:nvPr/>
      </p:nvGrpSpPr>
      <p:grpSpPr>
        <a:xfrm>
          <a:off x="0" y="0"/>
          <a:ext cx="0" cy="0"/>
          <a:chOff x="0" y="0"/>
          <a:chExt cx="0" cy="0"/>
        </a:xfrm>
      </p:grpSpPr>
      <p:sp>
        <p:nvSpPr>
          <p:cNvPr id="88" name="Google Shape;88;p60"/>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60"/>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60"/>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60"/>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2" name="Google Shape;92;p60"/>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3" name="Google Shape;93;p6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grpSp>
        <p:nvGrpSpPr>
          <p:cNvPr id="94" name="Google Shape;94;p60"/>
          <p:cNvGrpSpPr/>
          <p:nvPr/>
        </p:nvGrpSpPr>
        <p:grpSpPr>
          <a:xfrm>
            <a:off x="91440" y="57150"/>
            <a:ext cx="8993545" cy="5061625"/>
            <a:chOff x="91440" y="57150"/>
            <a:chExt cx="8993545" cy="5061625"/>
          </a:xfrm>
        </p:grpSpPr>
        <p:sp>
          <p:nvSpPr>
            <p:cNvPr id="95" name="Google Shape;95;p60"/>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6" name="Google Shape;96;p60"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645657188"/>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7"/>
        <p:cNvGrpSpPr/>
        <p:nvPr/>
      </p:nvGrpSpPr>
      <p:grpSpPr>
        <a:xfrm>
          <a:off x="0" y="0"/>
          <a:ext cx="0" cy="0"/>
          <a:chOff x="0" y="0"/>
          <a:chExt cx="0" cy="0"/>
        </a:xfrm>
      </p:grpSpPr>
      <p:sp>
        <p:nvSpPr>
          <p:cNvPr id="98" name="Google Shape;98;g73417f922e_0_3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9" name="Google Shape;99;g73417f922e_0_3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0" name="Google Shape;100;g73417f922e_0_3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273411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101"/>
        <p:cNvGrpSpPr/>
        <p:nvPr/>
      </p:nvGrpSpPr>
      <p:grpSpPr>
        <a:xfrm>
          <a:off x="0" y="0"/>
          <a:ext cx="0" cy="0"/>
          <a:chOff x="0" y="0"/>
          <a:chExt cx="0" cy="0"/>
        </a:xfrm>
      </p:grpSpPr>
      <p:sp>
        <p:nvSpPr>
          <p:cNvPr id="102" name="Google Shape;102;g73417f922e_0_444"/>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3" name="Google Shape;103;g73417f922e_0_444"/>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4" name="Google Shape;104;g73417f922e_0_444"/>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08130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52"/>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52"/>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52"/>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5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52"/>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11"/>
        <p:cNvGrpSpPr/>
        <p:nvPr/>
      </p:nvGrpSpPr>
      <p:grpSpPr>
        <a:xfrm>
          <a:off x="0" y="0"/>
          <a:ext cx="0" cy="0"/>
          <a:chOff x="0" y="0"/>
          <a:chExt cx="0" cy="0"/>
        </a:xfrm>
      </p:grpSpPr>
      <p:sp>
        <p:nvSpPr>
          <p:cNvPr id="112" name="Google Shape;112;p49"/>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49"/>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4" name="Google Shape;114;p49"/>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08901691"/>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6"/>
        <p:cNvGrpSpPr/>
        <p:nvPr/>
      </p:nvGrpSpPr>
      <p:grpSpPr>
        <a:xfrm>
          <a:off x="0" y="0"/>
          <a:ext cx="0" cy="0"/>
          <a:chOff x="0" y="0"/>
          <a:chExt cx="0" cy="0"/>
        </a:xfrm>
      </p:grpSpPr>
      <p:sp>
        <p:nvSpPr>
          <p:cNvPr id="117" name="Google Shape;117;p61"/>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2191342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8"/>
        <p:cNvGrpSpPr/>
        <p:nvPr/>
      </p:nvGrpSpPr>
      <p:grpSpPr>
        <a:xfrm>
          <a:off x="0" y="0"/>
          <a:ext cx="0" cy="0"/>
          <a:chOff x="0" y="0"/>
          <a:chExt cx="0" cy="0"/>
        </a:xfrm>
      </p:grpSpPr>
      <p:sp>
        <p:nvSpPr>
          <p:cNvPr id="119" name="Google Shape;119;p62"/>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2"/>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6867000"/>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2"/>
        <p:cNvGrpSpPr/>
        <p:nvPr/>
      </p:nvGrpSpPr>
      <p:grpSpPr>
        <a:xfrm>
          <a:off x="0" y="0"/>
          <a:ext cx="0" cy="0"/>
          <a:chOff x="0" y="0"/>
          <a:chExt cx="0" cy="0"/>
        </a:xfrm>
      </p:grpSpPr>
      <p:sp>
        <p:nvSpPr>
          <p:cNvPr id="123" name="Google Shape;123;p6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63"/>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48174720"/>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26"/>
        <p:cNvGrpSpPr/>
        <p:nvPr/>
      </p:nvGrpSpPr>
      <p:grpSpPr>
        <a:xfrm>
          <a:off x="0" y="0"/>
          <a:ext cx="0" cy="0"/>
          <a:chOff x="0" y="0"/>
          <a:chExt cx="0" cy="0"/>
        </a:xfrm>
      </p:grpSpPr>
      <p:sp>
        <p:nvSpPr>
          <p:cNvPr id="127" name="Google Shape;127;p64"/>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9" name="Google Shape;129;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0" name="Google Shape;130;p64"/>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64"/>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68130597"/>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32"/>
        <p:cNvGrpSpPr/>
        <p:nvPr/>
      </p:nvGrpSpPr>
      <p:grpSpPr>
        <a:xfrm>
          <a:off x="0" y="0"/>
          <a:ext cx="0" cy="0"/>
          <a:chOff x="0" y="0"/>
          <a:chExt cx="0" cy="0"/>
        </a:xfrm>
      </p:grpSpPr>
      <p:sp>
        <p:nvSpPr>
          <p:cNvPr id="133" name="Google Shape;133;p6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6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5" name="Google Shape;135;p6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p6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6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36735210"/>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39"/>
        <p:cNvGrpSpPr/>
        <p:nvPr/>
      </p:nvGrpSpPr>
      <p:grpSpPr>
        <a:xfrm>
          <a:off x="0" y="0"/>
          <a:ext cx="0" cy="0"/>
          <a:chOff x="0" y="0"/>
          <a:chExt cx="0" cy="0"/>
        </a:xfrm>
      </p:grpSpPr>
      <p:sp>
        <p:nvSpPr>
          <p:cNvPr id="140" name="Google Shape;140;p66"/>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081763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41"/>
        <p:cNvGrpSpPr/>
        <p:nvPr/>
      </p:nvGrpSpPr>
      <p:grpSpPr>
        <a:xfrm>
          <a:off x="0" y="0"/>
          <a:ext cx="0" cy="0"/>
          <a:chOff x="0" y="0"/>
          <a:chExt cx="0" cy="0"/>
        </a:xfrm>
      </p:grpSpPr>
      <p:sp>
        <p:nvSpPr>
          <p:cNvPr id="142" name="Google Shape;142;p67"/>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7"/>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67"/>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85831536"/>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46"/>
        <p:cNvGrpSpPr/>
        <p:nvPr/>
      </p:nvGrpSpPr>
      <p:grpSpPr>
        <a:xfrm>
          <a:off x="0" y="0"/>
          <a:ext cx="0" cy="0"/>
          <a:chOff x="0" y="0"/>
          <a:chExt cx="0" cy="0"/>
        </a:xfrm>
      </p:grpSpPr>
      <p:sp>
        <p:nvSpPr>
          <p:cNvPr id="147" name="Google Shape;147;p68"/>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48" name="Google Shape;148;p68"/>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8"/>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50" name="Google Shape;150;p68"/>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16369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51"/>
        <p:cNvGrpSpPr/>
        <p:nvPr/>
      </p:nvGrpSpPr>
      <p:grpSpPr>
        <a:xfrm>
          <a:off x="0" y="0"/>
          <a:ext cx="0" cy="0"/>
          <a:chOff x="0" y="0"/>
          <a:chExt cx="0" cy="0"/>
        </a:xfrm>
      </p:grpSpPr>
      <p:sp>
        <p:nvSpPr>
          <p:cNvPr id="152" name="Google Shape;152;p69"/>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3" name="Google Shape;153;p69"/>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4" name="Google Shape;154;p69"/>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5" name="Google Shape;155;p69"/>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17672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53"/>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3"/>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3"/>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5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53"/>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56"/>
        <p:cNvGrpSpPr/>
        <p:nvPr/>
      </p:nvGrpSpPr>
      <p:grpSpPr>
        <a:xfrm>
          <a:off x="0" y="0"/>
          <a:ext cx="0" cy="0"/>
          <a:chOff x="0" y="0"/>
          <a:chExt cx="0" cy="0"/>
        </a:xfrm>
      </p:grpSpPr>
      <p:sp>
        <p:nvSpPr>
          <p:cNvPr id="157" name="Google Shape;157;p70"/>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7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p70"/>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70"/>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78970571"/>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61"/>
        <p:cNvGrpSpPr/>
        <p:nvPr/>
      </p:nvGrpSpPr>
      <p:grpSpPr>
        <a:xfrm>
          <a:off x="0" y="0"/>
          <a:ext cx="0" cy="0"/>
          <a:chOff x="0" y="0"/>
          <a:chExt cx="0" cy="0"/>
        </a:xfrm>
      </p:grpSpPr>
      <p:sp>
        <p:nvSpPr>
          <p:cNvPr id="162" name="Google Shape;162;p71"/>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71"/>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4" name="Google Shape;164;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5" name="Google Shape;165;p71"/>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26379317"/>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6"/>
        <p:cNvGrpSpPr/>
        <p:nvPr/>
      </p:nvGrpSpPr>
      <p:grpSpPr>
        <a:xfrm>
          <a:off x="0" y="0"/>
          <a:ext cx="0" cy="0"/>
          <a:chOff x="0" y="0"/>
          <a:chExt cx="0" cy="0"/>
        </a:xfrm>
      </p:grpSpPr>
      <p:sp>
        <p:nvSpPr>
          <p:cNvPr id="167" name="Google Shape;167;p72"/>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2"/>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72"/>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72"/>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63851239"/>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72"/>
        <p:cNvGrpSpPr/>
        <p:nvPr/>
      </p:nvGrpSpPr>
      <p:grpSpPr>
        <a:xfrm>
          <a:off x="0" y="0"/>
          <a:ext cx="0" cy="0"/>
          <a:chOff x="0" y="0"/>
          <a:chExt cx="0" cy="0"/>
        </a:xfrm>
      </p:grpSpPr>
      <p:sp>
        <p:nvSpPr>
          <p:cNvPr id="173" name="Google Shape;173;p73"/>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73"/>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73"/>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6" name="Google Shape;176;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p73"/>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96351833"/>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8"/>
        <p:cNvGrpSpPr/>
        <p:nvPr/>
      </p:nvGrpSpPr>
      <p:grpSpPr>
        <a:xfrm>
          <a:off x="0" y="0"/>
          <a:ext cx="0" cy="0"/>
          <a:chOff x="0" y="0"/>
          <a:chExt cx="0" cy="0"/>
        </a:xfrm>
      </p:grpSpPr>
      <p:sp>
        <p:nvSpPr>
          <p:cNvPr id="179" name="Google Shape;179;p74"/>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74"/>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1" name="Google Shape;181;p74"/>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3" name="Google Shape;183;p74"/>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4" name="Google Shape;184;p74"/>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36946632"/>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85"/>
        <p:cNvGrpSpPr/>
        <p:nvPr/>
      </p:nvGrpSpPr>
      <p:grpSpPr>
        <a:xfrm>
          <a:off x="0" y="0"/>
          <a:ext cx="0" cy="0"/>
          <a:chOff x="0" y="0"/>
          <a:chExt cx="0" cy="0"/>
        </a:xfrm>
      </p:grpSpPr>
      <p:sp>
        <p:nvSpPr>
          <p:cNvPr id="186" name="Google Shape;186;p7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5"/>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8" name="Google Shape;188;p75"/>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75"/>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90" name="Google Shape;190;p75"/>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1" name="Google Shape;191;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81044489"/>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7"/>
        <p:cNvGrpSpPr/>
        <p:nvPr/>
      </p:nvGrpSpPr>
      <p:grpSpPr>
        <a:xfrm>
          <a:off x="0" y="0"/>
          <a:ext cx="0" cy="0"/>
          <a:chOff x="0" y="0"/>
          <a:chExt cx="0" cy="0"/>
        </a:xfrm>
      </p:grpSpPr>
      <p:sp>
        <p:nvSpPr>
          <p:cNvPr id="98" name="Google Shape;98;g73417f922e_0_3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9" name="Google Shape;99;g73417f922e_0_3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0" name="Google Shape;100;g73417f922e_0_3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51620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302006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94435600"/>
      </p:ext>
    </p:extLst>
  </p:cSld>
  <p:clrMapOvr>
    <a:masterClrMapping/>
  </p:clrMapOvr>
  <p:transition>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075085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54"/>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4"/>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4"/>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5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54"/>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54"/>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1332013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89073749"/>
      </p:ext>
    </p:extLst>
  </p:cSld>
  <p:clrMapOvr>
    <a:masterClrMapping/>
  </p:clrMapOvr>
  <p:transition>
    <p:fade thruBlk="1"/>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68536601"/>
      </p:ext>
    </p:extLst>
  </p:cSld>
  <p:clrMapOvr>
    <a:masterClrMapping/>
  </p:clrMapOvr>
  <p:transition>
    <p:fade thruBlk="1"/>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0278604"/>
      </p:ext>
    </p:extLst>
  </p:cSld>
  <p:clrMapOvr>
    <a:masterClrMapping/>
  </p:clrMapOvr>
  <p:transition>
    <p:fade thruBlk="1"/>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89275705"/>
      </p:ext>
    </p:extLst>
  </p:cSld>
  <p:clrMapOvr>
    <a:masterClrMapping/>
  </p:clrMapOvr>
  <p:transition>
    <p:fade thruBlk="1"/>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18574576"/>
      </p:ext>
    </p:extLst>
  </p:cSld>
  <p:clrMapOvr>
    <a:masterClrMapping/>
  </p:clrMapOvr>
  <p:transition>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80070426"/>
      </p:ext>
    </p:extLst>
  </p:cSld>
  <p:clrMapOvr>
    <a:masterClrMapping/>
  </p:clrMapOvr>
  <p:transition>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65134839"/>
      </p:ext>
    </p:extLst>
  </p:cSld>
  <p:clrMapOvr>
    <a:masterClrMapping/>
  </p:clrMapOvr>
  <p:transition>
    <p:fade thruBlk="1"/>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399976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90565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5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55"/>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55"/>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5"/>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55"/>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5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7034270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74888793"/>
      </p:ext>
    </p:extLst>
  </p:cSld>
  <p:clrMapOvr>
    <a:masterClrMapping/>
  </p:clrMapOvr>
  <p:transition>
    <p:fade thruBlk="1"/>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82280533"/>
      </p:ext>
    </p:extLst>
  </p:cSld>
  <p:clrMapOvr>
    <a:masterClrMapping/>
  </p:clrMapOvr>
  <p:transition>
    <p:fade thruBlk="1"/>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97400748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6502123"/>
      </p:ext>
    </p:extLst>
  </p:cSld>
  <p:clrMapOvr>
    <a:masterClrMapping/>
  </p:clrMapOvr>
  <p:transition>
    <p:fade thruBlk="1"/>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09346378"/>
      </p:ext>
    </p:extLst>
  </p:cSld>
  <p:clrMapOvr>
    <a:masterClrMapping/>
  </p:clrMapOvr>
  <p:transition>
    <p:fade thruBlk="1"/>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72189866"/>
      </p:ext>
    </p:extLst>
  </p:cSld>
  <p:clrMapOvr>
    <a:masterClrMapping/>
  </p:clrMapOvr>
  <p:transition>
    <p:fade thruBlk="1"/>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45205731"/>
      </p:ext>
    </p:extLst>
  </p:cSld>
  <p:clrMapOvr>
    <a:masterClrMapping/>
  </p:clrMapOvr>
  <p:transition>
    <p:fade thruBlk="1"/>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028647612"/>
      </p:ext>
    </p:extLst>
  </p:cSld>
  <p:clrMapOvr>
    <a:masterClrMapping/>
  </p:clrMapOvr>
  <p:transition>
    <p:fade thruBlk="1"/>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24703009"/>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7"/>
        <p:cNvGrpSpPr/>
        <p:nvPr/>
      </p:nvGrpSpPr>
      <p:grpSpPr>
        <a:xfrm>
          <a:off x="0" y="0"/>
          <a:ext cx="0" cy="0"/>
          <a:chOff x="0" y="0"/>
          <a:chExt cx="0" cy="0"/>
        </a:xfrm>
      </p:grpSpPr>
      <p:sp>
        <p:nvSpPr>
          <p:cNvPr id="98" name="Google Shape;98;p42"/>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42"/>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0" name="Google Shape;100;p42"/>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1" name="Google Shape;101;p4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20447475"/>
      </p:ext>
    </p:extLst>
  </p:cSld>
  <p:clrMapOvr>
    <a:masterClrMapping/>
  </p:clrMapOvr>
  <p:transition>
    <p:fade thruBlk="1"/>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6731289"/>
      </p:ext>
    </p:extLst>
  </p:cSld>
  <p:clrMapOvr>
    <a:masterClrMapping/>
  </p:clrMapOvr>
  <p:transition>
    <p:fade thruBlk="1"/>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168068404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18600662"/>
      </p:ext>
    </p:extLst>
  </p:cSld>
  <p:clrMapOvr>
    <a:masterClrMapping/>
  </p:clrMapOvr>
  <p:transition>
    <p:fade thruBlk="1"/>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06301419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09826223"/>
      </p:ext>
    </p:extLst>
  </p:cSld>
  <p:clrMapOvr>
    <a:masterClrMapping/>
  </p:clrMapOvr>
  <p:transition>
    <p:fade thruBlk="1"/>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90803821"/>
      </p:ext>
    </p:extLst>
  </p:cSld>
  <p:clrMapOvr>
    <a:masterClrMapping/>
  </p:clrMapOvr>
  <p:transition>
    <p:fade thruBlk="1"/>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19183547"/>
      </p:ext>
    </p:extLst>
  </p:cSld>
  <p:clrMapOvr>
    <a:masterClrMapping/>
  </p:clrMapOvr>
  <p:transition>
    <p:fade thruBlk="1"/>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11042553"/>
      </p:ext>
    </p:extLst>
  </p:cSld>
  <p:clrMapOvr>
    <a:masterClrMapping/>
  </p:clrMapOvr>
  <p:transition>
    <p:fade thruBlk="1"/>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2244354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image" Target="../media/image1.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theme" Target="../theme/theme2.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1.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1.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1.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1.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image" Target="../media/image1.png"/><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5" Type="http://schemas.openxmlformats.org/officeDocument/2006/relationships/slideLayout" Target="../slideLayouts/slideLayout97.xml"/><Relationship Id="rId10" Type="http://schemas.openxmlformats.org/officeDocument/2006/relationships/image" Target="../media/image1.png"/><Relationship Id="rId4" Type="http://schemas.openxmlformats.org/officeDocument/2006/relationships/slideLayout" Target="../slideLayouts/slideLayout96.xml"/><Relationship Id="rId9"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7"/>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7"/>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7" descr="Logo for the Geneva Office for Human Rights Education (3 brown dots over a v with the letters GO-HRE on a white circle)"/>
          <p:cNvPicPr preferRelativeResize="0"/>
          <p:nvPr/>
        </p:nvPicPr>
        <p:blipFill rotWithShape="1">
          <a:blip r:embed="rId10">
            <a:alphaModFix/>
          </a:blip>
          <a:srcRect/>
          <a:stretch/>
        </p:blipFill>
        <p:spPr>
          <a:xfrm>
            <a:off x="8637079" y="465140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0" r:id="rId1"/>
    <p:sldLayoutId id="2147483651" r:id="rId2"/>
    <p:sldLayoutId id="2147483654" r:id="rId3"/>
    <p:sldLayoutId id="2147483658" r:id="rId4"/>
    <p:sldLayoutId id="2147483659" r:id="rId5"/>
    <p:sldLayoutId id="2147483660" r:id="rId6"/>
    <p:sldLayoutId id="2147483661" r:id="rId7"/>
    <p:sldLayoutId id="2147483662"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91"/>
        <p:cNvGrpSpPr/>
        <p:nvPr/>
      </p:nvGrpSpPr>
      <p:grpSpPr>
        <a:xfrm>
          <a:off x="0" y="0"/>
          <a:ext cx="0" cy="0"/>
          <a:chOff x="0" y="0"/>
          <a:chExt cx="0" cy="0"/>
        </a:xfrm>
      </p:grpSpPr>
      <p:sp>
        <p:nvSpPr>
          <p:cNvPr id="92" name="Google Shape;92;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93" name="Google Shape;93;p41"/>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4" name="Google Shape;94;p41"/>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5" name="Google Shape;95;p41"/>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6" name="Google Shape;96;p41" descr="Logo for the Geneva Office for Human Rights Education (3 brown dots over a v with the letters GO-HRE on a white circle)"/>
          <p:cNvPicPr preferRelativeResize="0"/>
          <p:nvPr/>
        </p:nvPicPr>
        <p:blipFill rotWithShape="1">
          <a:blip r:embed="rId18">
            <a:alphaModFix/>
          </a:blip>
          <a:srcRect/>
          <a:stretch/>
        </p:blipFill>
        <p:spPr>
          <a:xfrm>
            <a:off x="863009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178"/>
        <p:cNvGrpSpPr/>
        <p:nvPr/>
      </p:nvGrpSpPr>
      <p:grpSpPr>
        <a:xfrm>
          <a:off x="0" y="0"/>
          <a:ext cx="0" cy="0"/>
          <a:chOff x="0" y="0"/>
          <a:chExt cx="0" cy="0"/>
        </a:xfrm>
      </p:grpSpPr>
      <p:sp>
        <p:nvSpPr>
          <p:cNvPr id="179" name="Google Shape;179;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80" name="Google Shape;180;p4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1" name="Google Shape;181;p43"/>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2" name="Google Shape;182;p43"/>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3" name="Google Shape;183;p43" descr="Logo for the Geneva Office for Human Rights Education (3 brown dots over a v with the letters GO-HRE on a white circle)"/>
          <p:cNvPicPr preferRelativeResize="0"/>
          <p:nvPr/>
        </p:nvPicPr>
        <p:blipFill rotWithShape="1">
          <a:blip r:embed="rId16">
            <a:alphaModFix/>
          </a:blip>
          <a:srcRect/>
          <a:stretch/>
        </p:blipFill>
        <p:spPr>
          <a:xfrm>
            <a:off x="8637079" y="465140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4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4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4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44" descr="Logo for the Geneva Office for Human Rights Education (3 brown dots over a v with the letters GO-HRE on a white circle)"/>
          <p:cNvPicPr preferRelativeResize="0"/>
          <p:nvPr/>
        </p:nvPicPr>
        <p:blipFill rotWithShape="1">
          <a:blip r:embed="rId13">
            <a:alphaModFix/>
          </a:blip>
          <a:srcRect/>
          <a:stretch/>
        </p:blipFill>
        <p:spPr>
          <a:xfrm>
            <a:off x="8616139" y="4658380"/>
            <a:ext cx="457200" cy="457200"/>
          </a:xfrm>
          <a:prstGeom prst="rect">
            <a:avLst/>
          </a:prstGeom>
          <a:noFill/>
          <a:ln>
            <a:noFill/>
          </a:ln>
        </p:spPr>
      </p:pic>
    </p:spTree>
    <p:extLst>
      <p:ext uri="{BB962C8B-B14F-4D97-AF65-F5344CB8AC3E}">
        <p14:creationId xmlns:p14="http://schemas.microsoft.com/office/powerpoint/2010/main" val="1161893381"/>
      </p:ext>
    </p:extLst>
  </p:cSld>
  <p:clrMap bg1="lt1" tx1="dk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8"/>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48"/>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8"/>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48" descr="Logo for the Geneva Office for Human Rights Education (3 brown dots over a v with the letters GO-HRE on a white circle)"/>
          <p:cNvPicPr preferRelativeResize="0"/>
          <p:nvPr/>
        </p:nvPicPr>
        <p:blipFill rotWithShape="1">
          <a:blip r:embed="rId19">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1134369334"/>
      </p:ext>
    </p:extLst>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111407576"/>
      </p:ext>
    </p:extLst>
  </p:cSld>
  <p:clrMap bg1="lt1" tx1="dk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1851349930"/>
      </p:ext>
    </p:extLst>
  </p:cSld>
  <p:clrMap bg1="lt1" tx1="dk1" bg2="dk2" tx2="lt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162318651"/>
      </p:ext>
    </p:extLst>
  </p:cSld>
  <p:clrMap bg1="lt1" tx1="dk1" bg2="dk2"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0.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0.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hyperlink" Target="https://www.youtube.com/watch?v=2dbQZQMKpQE&amp;list=PL1p11lCKMm7vUpyDMd39yUSVUUwUJ-Wa5&amp;index=5"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93.xml"/><Relationship Id="rId5" Type="http://schemas.openxmlformats.org/officeDocument/2006/relationships/image" Target="../media/image17.png"/><Relationship Id="rId4" Type="http://schemas.openxmlformats.org/officeDocument/2006/relationships/hyperlink" Target="https://www.youtube.com/watch?v=2dbQZQMKpQE&amp;list=PL1p11lCKMm7vUpyDMd39yUSVUUwUJ-Wa5&amp;index=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8.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93.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93.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8.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68.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81.xml"/><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35.xml"/><Relationship Id="rId1" Type="http://schemas.openxmlformats.org/officeDocument/2006/relationships/slideLayout" Target="../slideLayouts/slideLayout93.xml"/><Relationship Id="rId6" Type="http://schemas.openxmlformats.org/officeDocument/2006/relationships/image" Target="../media/image31.png"/><Relationship Id="rId5" Type="http://schemas.openxmlformats.org/officeDocument/2006/relationships/image" Target="../media/image8.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93.xml"/><Relationship Id="rId5" Type="http://schemas.openxmlformats.org/officeDocument/2006/relationships/image" Target="../media/image31.png"/><Relationship Id="rId4" Type="http://schemas.openxmlformats.org/officeDocument/2006/relationships/hyperlink" Target="https://www.youtube.com/watch?v=2FNGVywm1rM&amp;list=PL1p11lCKMm7vUpyDMd39yUSVUUwUJ-Wa5&amp;index=2"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93.xml"/><Relationship Id="rId6" Type="http://schemas.openxmlformats.org/officeDocument/2006/relationships/image" Target="../media/image17.png"/><Relationship Id="rId5" Type="http://schemas.openxmlformats.org/officeDocument/2006/relationships/image" Target="../media/image31.png"/><Relationship Id="rId4" Type="http://schemas.openxmlformats.org/officeDocument/2006/relationships/hyperlink" Target="https://www.youtube.com/watch?v=2dbQZQMKpQE&amp;list=PL1p11lCKMm7vUpyDMd39yUSVUUwUJ-Wa5&amp;index=5"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52.xml"/><Relationship Id="rId5" Type="http://schemas.openxmlformats.org/officeDocument/2006/relationships/image" Target="../media/image8.png"/><Relationship Id="rId4" Type="http://schemas.openxmlformats.org/officeDocument/2006/relationships/hyperlink" Target="https://www.youtube.com/watch?v=2dbQZQMKpQE&amp;list=PL1p11lCKMm7vUpyDMd39yUSVUUwUJ-Wa5&amp;index=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1.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50.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93.xml"/><Relationship Id="rId4" Type="http://schemas.openxmlformats.org/officeDocument/2006/relationships/image" Target="../media/image23.png"/></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1.xml"/><Relationship Id="rId1" Type="http://schemas.openxmlformats.org/officeDocument/2006/relationships/slideLayout" Target="../slideLayouts/slideLayout93.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39.xml"/><Relationship Id="rId4" Type="http://schemas.openxmlformats.org/officeDocument/2006/relationships/image" Target="../media/image33.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50.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0.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0.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0.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3768795741"/>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833ebc934e_0_22"/>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16" name="Google Shape;316;g833ebc934e_0_22"/>
          <p:cNvPicPr preferRelativeResize="0">
            <a:picLocks noChangeAspect="1"/>
          </p:cNvPicPr>
          <p:nvPr/>
        </p:nvPicPr>
        <p:blipFill rotWithShape="1">
          <a:blip r:embed="rId3">
            <a:alphaModFix/>
          </a:blip>
          <a:srcRect/>
          <a:stretch/>
        </p:blipFill>
        <p:spPr>
          <a:xfrm>
            <a:off x="2728388" y="285750"/>
            <a:ext cx="3687225"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pic>
        <p:nvPicPr>
          <p:cNvPr id="4" name="Google Shape;389;p10" descr="A Small green checkmark in a box the icon used to indicate a review throughout the presentation">
            <a:extLst>
              <a:ext uri="{FF2B5EF4-FFF2-40B4-BE49-F238E27FC236}">
                <a16:creationId xmlns:a16="http://schemas.microsoft.com/office/drawing/2014/main" id="{AC7F8C03-194A-4B4C-9ABE-73E0289C16E0}"/>
              </a:ext>
            </a:extLst>
          </p:cNvPr>
          <p:cNvPicPr preferRelativeResize="0">
            <a:picLocks noChangeAspect="1"/>
          </p:cNvPicPr>
          <p:nvPr/>
        </p:nvPicPr>
        <p:blipFill rotWithShape="1">
          <a:blip r:embed="rId4">
            <a:alphaModFix/>
          </a:blip>
          <a:srcRect/>
          <a:stretch/>
        </p:blipFill>
        <p:spPr>
          <a:xfrm>
            <a:off x="7680492" y="192135"/>
            <a:ext cx="1014258" cy="10972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833ebc934e_0_27"/>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22" name="Google Shape;322;g833ebc934e_0_27"/>
          <p:cNvPicPr preferRelativeResize="0">
            <a:picLocks noChangeAspect="1"/>
          </p:cNvPicPr>
          <p:nvPr/>
        </p:nvPicPr>
        <p:blipFill rotWithShape="1">
          <a:blip r:embed="rId3">
            <a:alphaModFix/>
          </a:blip>
          <a:srcRect t="2486" b="2977"/>
          <a:stretch/>
        </p:blipFill>
        <p:spPr>
          <a:xfrm>
            <a:off x="2835603" y="285750"/>
            <a:ext cx="3472794" cy="4572000"/>
          </a:xfrm>
          <a:prstGeom prst="rect">
            <a:avLst/>
          </a:prstGeom>
          <a:noFill/>
          <a:ln>
            <a:solidFill>
              <a:schemeClr val="bg1">
                <a:lumMod val="85000"/>
              </a:schemeClr>
            </a:solidFill>
          </a:ln>
        </p:spPr>
      </p:pic>
      <p:pic>
        <p:nvPicPr>
          <p:cNvPr id="4" name="Google Shape;389;p10" descr="A Small green checkmark in a box the icon used to indicate a review throughout the presentation">
            <a:extLst>
              <a:ext uri="{FF2B5EF4-FFF2-40B4-BE49-F238E27FC236}">
                <a16:creationId xmlns:a16="http://schemas.microsoft.com/office/drawing/2014/main" id="{957B5385-066F-4B6F-8095-DA948817E38F}"/>
              </a:ext>
            </a:extLst>
          </p:cNvPr>
          <p:cNvPicPr preferRelativeResize="0">
            <a:picLocks noChangeAspect="1"/>
          </p:cNvPicPr>
          <p:nvPr/>
        </p:nvPicPr>
        <p:blipFill rotWithShape="1">
          <a:blip r:embed="rId4">
            <a:alphaModFix/>
          </a:blip>
          <a:srcRect/>
          <a:stretch/>
        </p:blipFill>
        <p:spPr>
          <a:xfrm>
            <a:off x="7680492" y="192135"/>
            <a:ext cx="1014258" cy="10972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379" name="Google Shape;379;p9"/>
          <p:cNvSpPr txBox="1">
            <a:spLocks noGrp="1"/>
          </p:cNvSpPr>
          <p:nvPr>
            <p:ph type="body" idx="1"/>
          </p:nvPr>
        </p:nvSpPr>
        <p:spPr>
          <a:xfrm>
            <a:off x="950965" y="1490238"/>
            <a:ext cx="3657600" cy="3108722"/>
          </a:xfrm>
          <a:prstGeom prst="rect">
            <a:avLst/>
          </a:prstGeom>
          <a:noFill/>
          <a:ln>
            <a:noFill/>
          </a:ln>
        </p:spPr>
        <p:txBody>
          <a:bodyPr spcFirstLastPara="1" wrap="square" lIns="91425" tIns="91425" rIns="91425" bIns="91425" anchor="t" anchorCtr="0">
            <a:normAutofit lnSpcReduction="10000"/>
          </a:bodyPr>
          <a:lstStyle/>
          <a:p>
            <a:pPr marL="0" lvl="0" indent="0" algn="ctr" rtl="0">
              <a:lnSpc>
                <a:spcPct val="100000"/>
              </a:lnSpc>
              <a:spcBef>
                <a:spcPts val="0"/>
              </a:spcBef>
              <a:spcAft>
                <a:spcPts val="0"/>
              </a:spcAft>
              <a:buSzPts val="1800"/>
              <a:buNone/>
            </a:pPr>
            <a:r>
              <a:rPr lang="en-US" dirty="0"/>
              <a:t>STEREOTYPE </a:t>
            </a:r>
            <a:endParaRPr dirty="0"/>
          </a:p>
          <a:p>
            <a:pPr marL="457200" lvl="0" indent="0" algn="l" rtl="0">
              <a:lnSpc>
                <a:spcPct val="100000"/>
              </a:lnSpc>
              <a:spcBef>
                <a:spcPts val="0"/>
              </a:spcBef>
              <a:spcAft>
                <a:spcPts val="0"/>
              </a:spcAft>
              <a:buSzPts val="1800"/>
              <a:buNone/>
            </a:pPr>
            <a:endParaRPr dirty="0"/>
          </a:p>
          <a:p>
            <a:pPr marL="457200" lvl="0" indent="-355600" algn="l" rtl="0">
              <a:lnSpc>
                <a:spcPct val="100000"/>
              </a:lnSpc>
              <a:spcBef>
                <a:spcPts val="0"/>
              </a:spcBef>
              <a:spcAft>
                <a:spcPts val="0"/>
              </a:spcAft>
              <a:buSzPts val="2000"/>
              <a:buChar char="●"/>
            </a:pPr>
            <a:r>
              <a:rPr lang="en-US" dirty="0"/>
              <a:t>What does the word “stereotype” mean?</a:t>
            </a:r>
            <a:endParaRPr dirty="0"/>
          </a:p>
          <a:p>
            <a:pPr marL="457200" lvl="0" indent="0" algn="l" rtl="0">
              <a:lnSpc>
                <a:spcPct val="100000"/>
              </a:lnSpc>
              <a:spcBef>
                <a:spcPts val="0"/>
              </a:spcBef>
              <a:spcAft>
                <a:spcPts val="0"/>
              </a:spcAft>
              <a:buSzPts val="1800"/>
              <a:buNone/>
            </a:pPr>
            <a:endParaRPr dirty="0"/>
          </a:p>
          <a:p>
            <a:pPr marL="457200" lvl="0" indent="-355600" algn="l" rtl="0">
              <a:lnSpc>
                <a:spcPct val="100000"/>
              </a:lnSpc>
              <a:spcBef>
                <a:spcPts val="0"/>
              </a:spcBef>
              <a:spcAft>
                <a:spcPts val="0"/>
              </a:spcAft>
              <a:buSzPts val="2000"/>
              <a:buChar char="●"/>
            </a:pPr>
            <a:r>
              <a:rPr lang="en-US" dirty="0"/>
              <a:t>Can anyone think of some examples of a stereotype?</a:t>
            </a:r>
            <a:endParaRPr dirty="0"/>
          </a:p>
          <a:p>
            <a:pPr marL="0" lvl="0" indent="0" algn="l" rtl="0">
              <a:lnSpc>
                <a:spcPct val="100000"/>
              </a:lnSpc>
              <a:spcBef>
                <a:spcPts val="0"/>
              </a:spcBef>
              <a:spcAft>
                <a:spcPts val="0"/>
              </a:spcAft>
              <a:buSzPts val="1800"/>
              <a:buNone/>
            </a:pPr>
            <a:endParaRPr dirty="0"/>
          </a:p>
        </p:txBody>
      </p:sp>
      <p:pic>
        <p:nvPicPr>
          <p:cNvPr id="380" name="Google Shape;380;p9" descr="Green checkmark in a box the icon used to indicate a review throughout the presentation"/>
          <p:cNvPicPr preferRelativeResize="0"/>
          <p:nvPr/>
        </p:nvPicPr>
        <p:blipFill rotWithShape="1">
          <a:blip r:embed="rId3">
            <a:alphaModFix/>
          </a:blip>
          <a:srcRect/>
          <a:stretch/>
        </p:blipFill>
        <p:spPr>
          <a:xfrm>
            <a:off x="5270008" y="1524000"/>
            <a:ext cx="2873510" cy="3108722"/>
          </a:xfrm>
          <a:prstGeom prst="rect">
            <a:avLst/>
          </a:prstGeom>
          <a:noFill/>
          <a:ln>
            <a:noFill/>
          </a:ln>
        </p:spPr>
      </p:pic>
      <p:sp>
        <p:nvSpPr>
          <p:cNvPr id="381" name="Google Shape;381;p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10"/>
          <p:cNvSpPr txBox="1">
            <a:spLocks noGrp="1"/>
          </p:cNvSpPr>
          <p:nvPr>
            <p:ph type="title"/>
          </p:nvPr>
        </p:nvSpPr>
        <p:spPr>
          <a:xfrm>
            <a:off x="869149" y="530359"/>
            <a:ext cx="7405799"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387" name="Google Shape;387;p10"/>
          <p:cNvSpPr txBox="1">
            <a:spLocks noGrp="1"/>
          </p:cNvSpPr>
          <p:nvPr>
            <p:ph type="body" idx="1"/>
          </p:nvPr>
        </p:nvSpPr>
        <p:spPr>
          <a:xfrm>
            <a:off x="869150" y="1511559"/>
            <a:ext cx="7405800" cy="2805366"/>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dirty="0"/>
          </a:p>
          <a:p>
            <a:pPr marL="0" lvl="0" indent="0" algn="l" rtl="0">
              <a:lnSpc>
                <a:spcPct val="100000"/>
              </a:lnSpc>
              <a:spcBef>
                <a:spcPts val="0"/>
              </a:spcBef>
              <a:spcAft>
                <a:spcPts val="0"/>
              </a:spcAft>
              <a:buSzPts val="1800"/>
              <a:buNone/>
            </a:pPr>
            <a:r>
              <a:rPr lang="en-US" sz="2600" dirty="0"/>
              <a:t>A stereotype is a commonly held belief or idea about people or things. The words may or may not be true. When they are not true, they are hurtful.</a:t>
            </a:r>
            <a:endParaRPr sz="2600" dirty="0"/>
          </a:p>
        </p:txBody>
      </p:sp>
      <p:sp>
        <p:nvSpPr>
          <p:cNvPr id="388" name="Google Shape;388;p1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389" name="Google Shape;389;p10" descr="A Small green checkmark in a box the icon used to indicate a review throughout the presentation"/>
          <p:cNvPicPr preferRelativeResize="0">
            <a:picLocks noChangeAspect="1"/>
          </p:cNvPicPr>
          <p:nvPr/>
        </p:nvPicPr>
        <p:blipFill rotWithShape="1">
          <a:blip r:embed="rId3">
            <a:alphaModFix/>
          </a:blip>
          <a:srcRect/>
          <a:stretch/>
        </p:blipFill>
        <p:spPr>
          <a:xfrm>
            <a:off x="7680492" y="192135"/>
            <a:ext cx="1014258" cy="1097280"/>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13"/>
          <p:cNvSpPr txBox="1">
            <a:spLocks noGrp="1"/>
          </p:cNvSpPr>
          <p:nvPr>
            <p:ph type="title"/>
          </p:nvPr>
        </p:nvSpPr>
        <p:spPr>
          <a:xfrm>
            <a:off x="732997" y="403761"/>
            <a:ext cx="7802652" cy="1040998"/>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414" name="Google Shape;414;p13"/>
          <p:cNvSpPr txBox="1">
            <a:spLocks noGrp="1"/>
          </p:cNvSpPr>
          <p:nvPr>
            <p:ph type="body" idx="1"/>
          </p:nvPr>
        </p:nvSpPr>
        <p:spPr>
          <a:xfrm>
            <a:off x="475013" y="1531917"/>
            <a:ext cx="8205848" cy="3978234"/>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sz="3200" dirty="0"/>
              <a:t>People often believe things about men, women, religions, and groups that are not true and can be harmful.</a:t>
            </a:r>
          </a:p>
          <a:p>
            <a:pPr marL="457200" lvl="0" indent="-342900" algn="l" rtl="0">
              <a:lnSpc>
                <a:spcPct val="100000"/>
              </a:lnSpc>
              <a:spcBef>
                <a:spcPts val="600"/>
              </a:spcBef>
              <a:spcAft>
                <a:spcPts val="0"/>
              </a:spcAft>
              <a:buSzPts val="1800"/>
              <a:buChar char="▪"/>
            </a:pPr>
            <a:endParaRPr sz="3200" dirty="0"/>
          </a:p>
          <a:p>
            <a:pPr marL="457200" lvl="0" indent="-342900" algn="l" rtl="0">
              <a:lnSpc>
                <a:spcPct val="100000"/>
              </a:lnSpc>
              <a:spcBef>
                <a:spcPts val="0"/>
              </a:spcBef>
              <a:spcAft>
                <a:spcPts val="0"/>
              </a:spcAft>
              <a:buSzPts val="1800"/>
              <a:buChar char="▪"/>
            </a:pPr>
            <a:r>
              <a:rPr lang="en-US" sz="3200" dirty="0"/>
              <a:t>These beliefs are called stereotypes.</a:t>
            </a:r>
            <a:endParaRPr sz="3200" dirty="0"/>
          </a:p>
          <a:p>
            <a:pPr marL="0" lvl="0" indent="0" algn="l" rtl="0">
              <a:lnSpc>
                <a:spcPct val="100000"/>
              </a:lnSpc>
              <a:spcBef>
                <a:spcPts val="600"/>
              </a:spcBef>
              <a:spcAft>
                <a:spcPts val="0"/>
              </a:spcAft>
              <a:buSzPts val="2400"/>
              <a:buNone/>
            </a:pPr>
            <a:endParaRPr dirty="0"/>
          </a:p>
        </p:txBody>
      </p:sp>
      <p:pic>
        <p:nvPicPr>
          <p:cNvPr id="415" name="Google Shape;415;p13" descr="Five stick figure children holding star"/>
          <p:cNvPicPr preferRelativeResize="0">
            <a:picLocks noGrp="1"/>
          </p:cNvPicPr>
          <p:nvPr>
            <p:ph type="body" idx="2"/>
          </p:nvPr>
        </p:nvPicPr>
        <p:blipFill rotWithShape="1">
          <a:blip r:embed="rId3">
            <a:alphaModFix/>
          </a:blip>
          <a:srcRect/>
          <a:stretch/>
        </p:blipFill>
        <p:spPr>
          <a:xfrm>
            <a:off x="6426238" y="314618"/>
            <a:ext cx="1720235" cy="1324178"/>
          </a:xfrm>
          <a:prstGeom prst="rect">
            <a:avLst/>
          </a:prstGeom>
          <a:noFill/>
          <a:ln>
            <a:noFill/>
          </a:ln>
        </p:spPr>
      </p:pic>
      <p:sp>
        <p:nvSpPr>
          <p:cNvPr id="416" name="Google Shape;416;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14"/>
          <p:cNvSpPr txBox="1">
            <a:spLocks noGrp="1"/>
          </p:cNvSpPr>
          <p:nvPr>
            <p:ph type="body" idx="1"/>
          </p:nvPr>
        </p:nvSpPr>
        <p:spPr>
          <a:xfrm>
            <a:off x="184297" y="1721922"/>
            <a:ext cx="8294684" cy="1995055"/>
          </a:xfrm>
          <a:prstGeom prst="rect">
            <a:avLst/>
          </a:prstGeom>
          <a:noFill/>
          <a:ln>
            <a:noFill/>
          </a:ln>
        </p:spPr>
        <p:txBody>
          <a:bodyPr spcFirstLastPara="1" wrap="square" lIns="91425" tIns="91425" rIns="91425" bIns="91425" anchor="t" anchorCtr="0">
            <a:noAutofit/>
          </a:bodyPr>
          <a:lstStyle/>
          <a:p>
            <a:pPr marL="914400" indent="-457200">
              <a:spcBef>
                <a:spcPts val="600"/>
              </a:spcBef>
            </a:pPr>
            <a:r>
              <a:rPr lang="en-US" sz="3200" dirty="0"/>
              <a:t>We are all different. We have a right to our own beliefs as long as we let others have their own beliefs, too.</a:t>
            </a:r>
            <a:endParaRPr sz="3200" dirty="0"/>
          </a:p>
        </p:txBody>
      </p:sp>
      <p:sp>
        <p:nvSpPr>
          <p:cNvPr id="422" name="Google Shape;422;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pic>
        <p:nvPicPr>
          <p:cNvPr id="423" name="Google Shape;423;p14" descr="Five stick figure children holding star"/>
          <p:cNvPicPr preferRelativeResize="0"/>
          <p:nvPr/>
        </p:nvPicPr>
        <p:blipFill rotWithShape="1">
          <a:blip r:embed="rId3">
            <a:alphaModFix/>
          </a:blip>
          <a:srcRect/>
          <a:stretch/>
        </p:blipFill>
        <p:spPr>
          <a:xfrm>
            <a:off x="7291449" y="271461"/>
            <a:ext cx="1551625" cy="1189203"/>
          </a:xfrm>
          <a:prstGeom prst="rect">
            <a:avLst/>
          </a:prstGeom>
          <a:noFill/>
          <a:ln>
            <a:noFill/>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11"/>
          <p:cNvSpPr txBox="1">
            <a:spLocks noGrp="1"/>
          </p:cNvSpPr>
          <p:nvPr>
            <p:ph type="title"/>
          </p:nvPr>
        </p:nvSpPr>
        <p:spPr>
          <a:xfrm>
            <a:off x="732997" y="130629"/>
            <a:ext cx="7802565" cy="131413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Introduction</a:t>
            </a:r>
            <a:endParaRPr dirty="0"/>
          </a:p>
        </p:txBody>
      </p:sp>
      <p:sp>
        <p:nvSpPr>
          <p:cNvPr id="395" name="Google Shape;395;p11"/>
          <p:cNvSpPr txBox="1">
            <a:spLocks noGrp="1"/>
          </p:cNvSpPr>
          <p:nvPr>
            <p:ph type="body" idx="1"/>
          </p:nvPr>
        </p:nvSpPr>
        <p:spPr>
          <a:xfrm>
            <a:off x="732997" y="1222513"/>
            <a:ext cx="5031182" cy="3410087"/>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Clr>
                <a:schemeClr val="dk1"/>
              </a:buClr>
              <a:buSzPts val="1100"/>
              <a:buFont typeface="Arial"/>
              <a:buNone/>
            </a:pPr>
            <a:r>
              <a:rPr lang="en-US" dirty="0">
                <a:solidFill>
                  <a:srgbClr val="0B4860"/>
                </a:solidFill>
              </a:rPr>
              <a:t>Let’s sing a song! It’s about the importance of not using stereotypes even if we are different from each other.</a:t>
            </a:r>
            <a:endParaRPr dirty="0">
              <a:solidFill>
                <a:srgbClr val="0B4860"/>
              </a:solidFill>
            </a:endParaRPr>
          </a:p>
          <a:p>
            <a:pPr marL="0" lvl="0" indent="0" algn="l" rtl="0">
              <a:lnSpc>
                <a:spcPct val="115000"/>
              </a:lnSpc>
              <a:spcBef>
                <a:spcPts val="1000"/>
              </a:spcBef>
              <a:spcAft>
                <a:spcPts val="0"/>
              </a:spcAft>
              <a:buClr>
                <a:schemeClr val="dk1"/>
              </a:buClr>
              <a:buSzPts val="1100"/>
              <a:buFont typeface="Arial"/>
              <a:buNone/>
            </a:pPr>
            <a:r>
              <a:rPr lang="en-US" dirty="0">
                <a:solidFill>
                  <a:srgbClr val="0B4860"/>
                </a:solidFill>
              </a:rPr>
              <a:t>Line the children up in two rows facing each other.</a:t>
            </a:r>
            <a:endParaRPr dirty="0">
              <a:solidFill>
                <a:srgbClr val="0B4860"/>
              </a:solidFill>
            </a:endParaRPr>
          </a:p>
          <a:p>
            <a:pPr marL="0" lvl="0" indent="0" algn="l" rtl="0">
              <a:lnSpc>
                <a:spcPct val="115000"/>
              </a:lnSpc>
              <a:spcBef>
                <a:spcPts val="1000"/>
              </a:spcBef>
              <a:spcAft>
                <a:spcPts val="0"/>
              </a:spcAft>
              <a:buSzPts val="1800"/>
              <a:buNone/>
            </a:pPr>
            <a:r>
              <a:rPr lang="en-US" dirty="0">
                <a:solidFill>
                  <a:srgbClr val="0B4860"/>
                </a:solidFill>
              </a:rPr>
              <a:t>Take turns singing or saying the lines back and forth to each other.</a:t>
            </a:r>
            <a:endParaRPr dirty="0">
              <a:solidFill>
                <a:srgbClr val="0B4860"/>
              </a:solidFill>
            </a:endParaRPr>
          </a:p>
          <a:p>
            <a:pPr marL="0" lvl="0" indent="0" algn="l" rtl="0">
              <a:lnSpc>
                <a:spcPct val="90000"/>
              </a:lnSpc>
              <a:spcBef>
                <a:spcPts val="600"/>
              </a:spcBef>
              <a:spcAft>
                <a:spcPts val="0"/>
              </a:spcAft>
              <a:buSzPts val="2400"/>
              <a:buNone/>
            </a:pPr>
            <a:endParaRPr sz="2000" dirty="0">
              <a:solidFill>
                <a:srgbClr val="0B4860"/>
              </a:solidFill>
            </a:endParaRPr>
          </a:p>
        </p:txBody>
      </p:sp>
      <p:pic>
        <p:nvPicPr>
          <p:cNvPr id="396" name="Google Shape;396;p11" descr="Picture of a stick figure boy with hands on hips used as the introduction logo in the lessons."/>
          <p:cNvPicPr preferRelativeResize="0"/>
          <p:nvPr/>
        </p:nvPicPr>
        <p:blipFill rotWithShape="1">
          <a:blip r:embed="rId3">
            <a:alphaModFix/>
          </a:blip>
          <a:srcRect/>
          <a:stretch/>
        </p:blipFill>
        <p:spPr>
          <a:xfrm>
            <a:off x="6438404" y="1070838"/>
            <a:ext cx="1422932" cy="3017520"/>
          </a:xfrm>
          <a:prstGeom prst="rect">
            <a:avLst/>
          </a:prstGeom>
          <a:noFill/>
          <a:ln>
            <a:noFill/>
          </a:ln>
        </p:spPr>
      </p:pic>
      <p:sp>
        <p:nvSpPr>
          <p:cNvPr id="397" name="Google Shape;397;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2"/>
          <p:cNvSpPr txBox="1">
            <a:spLocks noGrp="1"/>
          </p:cNvSpPr>
          <p:nvPr>
            <p:ph type="title"/>
          </p:nvPr>
        </p:nvSpPr>
        <p:spPr>
          <a:xfrm>
            <a:off x="487017" y="-149087"/>
            <a:ext cx="7880752" cy="1301396"/>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We Are Different</a:t>
            </a:r>
            <a:endParaRPr/>
          </a:p>
        </p:txBody>
      </p:sp>
      <p:sp>
        <p:nvSpPr>
          <p:cNvPr id="403" name="Google Shape;403;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404" name="Google Shape;404;p12"/>
          <p:cNvPicPr preferRelativeResize="0">
            <a:picLocks noChangeAspect="1"/>
          </p:cNvPicPr>
          <p:nvPr/>
        </p:nvPicPr>
        <p:blipFill>
          <a:blip r:embed="rId3"/>
          <a:srcRect/>
          <a:stretch/>
        </p:blipFill>
        <p:spPr>
          <a:xfrm>
            <a:off x="7984513" y="255817"/>
            <a:ext cx="833120" cy="914400"/>
          </a:xfrm>
          <a:prstGeom prst="rect">
            <a:avLst/>
          </a:prstGeom>
          <a:noFill/>
          <a:ln>
            <a:noFill/>
          </a:ln>
        </p:spPr>
      </p:pic>
      <p:sp>
        <p:nvSpPr>
          <p:cNvPr id="405" name="Google Shape;405;p12"/>
          <p:cNvSpPr txBox="1"/>
          <p:nvPr/>
        </p:nvSpPr>
        <p:spPr>
          <a:xfrm>
            <a:off x="184297" y="748145"/>
            <a:ext cx="8057178" cy="3375005"/>
          </a:xfrm>
          <a:prstGeom prst="rect">
            <a:avLst/>
          </a:prstGeom>
          <a:noFill/>
          <a:ln>
            <a:noFill/>
          </a:ln>
        </p:spPr>
        <p:txBody>
          <a:bodyPr spcFirstLastPara="1" wrap="square" lIns="91425" tIns="91425" rIns="91425" bIns="91425" anchor="t" anchorCtr="0">
            <a:noAutofit/>
          </a:bodyPr>
          <a:lstStyle/>
          <a:p>
            <a:pPr marR="0" lvl="0" algn="l" rtl="0">
              <a:lnSpc>
                <a:spcPct val="115000"/>
              </a:lnSpc>
              <a:spcBef>
                <a:spcPts val="0"/>
              </a:spcBef>
              <a:spcAft>
                <a:spcPts val="0"/>
              </a:spcAft>
              <a:buClr>
                <a:srgbClr val="000000"/>
              </a:buClr>
              <a:buSzPts val="1800"/>
            </a:pPr>
            <a:r>
              <a:rPr lang="en-US" sz="2000" b="1" i="0" u="none" strike="noStrike" cap="none" dirty="0">
                <a:solidFill>
                  <a:srgbClr val="0B4860"/>
                </a:solidFill>
                <a:latin typeface="Arial"/>
                <a:ea typeface="Arial"/>
                <a:cs typeface="Arial"/>
                <a:sym typeface="Arial"/>
              </a:rPr>
              <a:t>1.  I know you, and you know me. We are as different as the sun and the sea.</a:t>
            </a:r>
            <a:r>
              <a:rPr lang="en-US" sz="2000" b="1" dirty="0">
                <a:solidFill>
                  <a:srgbClr val="0B4860"/>
                </a:solidFill>
              </a:rPr>
              <a:t>  </a:t>
            </a:r>
            <a:r>
              <a:rPr lang="en-US" sz="2000" b="1" i="0" u="none" strike="noStrike" cap="none" dirty="0">
                <a:solidFill>
                  <a:srgbClr val="0B4860"/>
                </a:solidFill>
                <a:latin typeface="Arial"/>
                <a:ea typeface="Arial"/>
                <a:cs typeface="Arial"/>
                <a:sym typeface="Arial"/>
              </a:rPr>
              <a:t>I know you, and you know me, </a:t>
            </a:r>
          </a:p>
          <a:p>
            <a:pPr marR="0" lvl="0" algn="l" rtl="0">
              <a:lnSpc>
                <a:spcPct val="115000"/>
              </a:lnSpc>
              <a:spcBef>
                <a:spcPts val="0"/>
              </a:spcBef>
              <a:spcAft>
                <a:spcPts val="0"/>
              </a:spcAft>
              <a:buClr>
                <a:srgbClr val="000000"/>
              </a:buClr>
              <a:buSzPts val="1800"/>
            </a:pPr>
            <a:r>
              <a:rPr lang="en-US" sz="2000" b="1" i="0" u="none" strike="noStrike" cap="none" dirty="0">
                <a:solidFill>
                  <a:srgbClr val="0B4860"/>
                </a:solidFill>
                <a:latin typeface="Arial"/>
                <a:ea typeface="Arial"/>
                <a:cs typeface="Arial"/>
                <a:sym typeface="Arial"/>
              </a:rPr>
              <a:t>And that’s the way it’s supposed to be.</a:t>
            </a:r>
          </a:p>
          <a:p>
            <a:pPr marL="0" marR="0" lvl="0" indent="0" algn="l" rtl="0">
              <a:lnSpc>
                <a:spcPct val="115000"/>
              </a:lnSpc>
              <a:spcBef>
                <a:spcPts val="0"/>
              </a:spcBef>
              <a:spcAft>
                <a:spcPts val="0"/>
              </a:spcAft>
              <a:buClr>
                <a:srgbClr val="000000"/>
              </a:buClr>
              <a:buSzPts val="1800"/>
              <a:buFont typeface="Arial"/>
              <a:buNone/>
            </a:pPr>
            <a:endParaRPr lang="en-US" sz="2000" b="1" i="0" u="none" strike="noStrike" cap="none" dirty="0">
              <a:solidFill>
                <a:srgbClr val="0B4860"/>
              </a:solidFill>
              <a:latin typeface="Arial"/>
              <a:ea typeface="Arial"/>
              <a:cs typeface="Arial"/>
              <a:sym typeface="Arial"/>
            </a:endParaRPr>
          </a:p>
          <a:p>
            <a:pPr lvl="0">
              <a:lnSpc>
                <a:spcPct val="115000"/>
              </a:lnSpc>
              <a:buSzPts val="1800"/>
            </a:pPr>
            <a:r>
              <a:rPr lang="en-US" sz="2000" b="1" dirty="0">
                <a:solidFill>
                  <a:srgbClr val="0B4860"/>
                </a:solidFill>
              </a:rPr>
              <a:t>2. I help you, and you help me. We learn from problems, and we’re starting to see.  I help you, and you help me, </a:t>
            </a:r>
          </a:p>
          <a:p>
            <a:pPr lvl="0">
              <a:lnSpc>
                <a:spcPct val="115000"/>
              </a:lnSpc>
              <a:buSzPts val="1800"/>
            </a:pPr>
            <a:r>
              <a:rPr lang="en-US" sz="2000" b="1" dirty="0">
                <a:solidFill>
                  <a:srgbClr val="0B4860"/>
                </a:solidFill>
              </a:rPr>
              <a:t>And that’s the way it’s supposed to be.</a:t>
            </a:r>
          </a:p>
          <a:p>
            <a:pPr lvl="0">
              <a:lnSpc>
                <a:spcPct val="115000"/>
              </a:lnSpc>
              <a:buSzPts val="1800"/>
            </a:pPr>
            <a:endParaRPr lang="en-US" sz="2000" b="1" dirty="0">
              <a:solidFill>
                <a:srgbClr val="0B4860"/>
              </a:solidFill>
            </a:endParaRPr>
          </a:p>
          <a:p>
            <a:pPr lvl="0">
              <a:lnSpc>
                <a:spcPct val="115000"/>
              </a:lnSpc>
              <a:buSzPts val="1800"/>
            </a:pPr>
            <a:r>
              <a:rPr lang="en-US" sz="2000" b="1" dirty="0">
                <a:solidFill>
                  <a:srgbClr val="0B4860"/>
                </a:solidFill>
              </a:rPr>
              <a:t>3. I love you, and you love me. We reach together for the best we can be.  I love you, and you love me, </a:t>
            </a:r>
          </a:p>
          <a:p>
            <a:pPr lvl="0">
              <a:lnSpc>
                <a:spcPct val="115000"/>
              </a:lnSpc>
              <a:buSzPts val="1800"/>
            </a:pPr>
            <a:r>
              <a:rPr lang="en-US" sz="2000" b="1" dirty="0">
                <a:solidFill>
                  <a:srgbClr val="0B4860"/>
                </a:solidFill>
              </a:rPr>
              <a:t>And that’s the way it’s supposed to be.</a:t>
            </a:r>
          </a:p>
          <a:p>
            <a:pPr lvl="0">
              <a:lnSpc>
                <a:spcPct val="115000"/>
              </a:lnSpc>
              <a:buSzPts val="1800"/>
            </a:pPr>
            <a:endParaRPr lang="en-US" sz="1800" dirty="0">
              <a:solidFill>
                <a:srgbClr val="0B4860"/>
              </a:solidFill>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dirty="0">
              <a:solidFill>
                <a:srgbClr val="0B48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dirty="0">
              <a:solidFill>
                <a:srgbClr val="0B48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dirty="0">
              <a:solidFill>
                <a:srgbClr val="0B4860"/>
              </a:solidFill>
              <a:latin typeface="Arial"/>
              <a:ea typeface="Arial"/>
              <a:cs typeface="Arial"/>
              <a:sym typeface="Arial"/>
            </a:endParaRPr>
          </a:p>
        </p:txBody>
      </p:sp>
      <p:sp>
        <p:nvSpPr>
          <p:cNvPr id="408" name="Google Shape;408;p12"/>
          <p:cNvSpPr txBox="1"/>
          <p:nvPr/>
        </p:nvSpPr>
        <p:spPr>
          <a:xfrm>
            <a:off x="4536374" y="255817"/>
            <a:ext cx="2998275" cy="59920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000" b="1" i="0" u="none" strike="noStrike" cap="none" dirty="0">
                <a:solidFill>
                  <a:srgbClr val="0B4860"/>
                </a:solidFill>
                <a:latin typeface="Arial"/>
                <a:ea typeface="Arial"/>
                <a:cs typeface="Arial"/>
                <a:sym typeface="Arial"/>
              </a:rPr>
              <a:t>Make up actions! </a:t>
            </a:r>
            <a:endParaRPr sz="2000" b="1" i="0" u="none" strike="noStrike" cap="none" dirty="0">
              <a:solidFill>
                <a:srgbClr val="0B4860"/>
              </a:solidFill>
              <a:latin typeface="Arial"/>
              <a:ea typeface="Arial"/>
              <a:cs typeface="Arial"/>
              <a:sym typeface="Arial"/>
            </a:endParaRPr>
          </a:p>
        </p:txBody>
      </p:sp>
      <p:sp>
        <p:nvSpPr>
          <p:cNvPr id="9" name="Action Button: Sound 8">
            <a:hlinkClick r:id="rId4" highlightClick="1"/>
            <a:extLst>
              <a:ext uri="{FF2B5EF4-FFF2-40B4-BE49-F238E27FC236}">
                <a16:creationId xmlns:a16="http://schemas.microsoft.com/office/drawing/2014/main" id="{704F8613-7B12-4F6D-BD74-48161E22CC37}"/>
              </a:ext>
            </a:extLst>
          </p:cNvPr>
          <p:cNvSpPr/>
          <p:nvPr/>
        </p:nvSpPr>
        <p:spPr>
          <a:xfrm>
            <a:off x="8067787" y="414105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855998" y="269040"/>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995671"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5">
            <a:alphaModFix/>
          </a:blip>
          <a:srcRect b="5436"/>
          <a:stretch/>
        </p:blipFill>
        <p:spPr>
          <a:xfrm>
            <a:off x="2208810" y="138548"/>
            <a:ext cx="4381995" cy="4815109"/>
          </a:xfrm>
          <a:prstGeom prst="rect">
            <a:avLst/>
          </a:prstGeom>
          <a:noFill/>
          <a:ln>
            <a:noFill/>
          </a:ln>
        </p:spPr>
      </p:pic>
    </p:spTree>
    <p:extLst>
      <p:ext uri="{BB962C8B-B14F-4D97-AF65-F5344CB8AC3E}">
        <p14:creationId xmlns:p14="http://schemas.microsoft.com/office/powerpoint/2010/main" val="3325861035"/>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g832afa0198_0_0"/>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429" name="Google Shape;429;g832afa0198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457200" lvl="0" indent="-342900" algn="l" rtl="0">
              <a:lnSpc>
                <a:spcPct val="90000"/>
              </a:lnSpc>
              <a:spcBef>
                <a:spcPts val="0"/>
              </a:spcBef>
              <a:spcAft>
                <a:spcPts val="0"/>
              </a:spcAft>
              <a:buSzPts val="1800"/>
              <a:buChar char="▪"/>
            </a:pPr>
            <a:r>
              <a:rPr lang="en-US"/>
              <a:t>Are there ever times that you felt angry or sad about the way some people are treated?</a:t>
            </a:r>
            <a:endParaRPr/>
          </a:p>
          <a:p>
            <a:pPr marL="457200" lvl="0" indent="-342900" algn="l" rtl="0">
              <a:lnSpc>
                <a:spcPct val="90000"/>
              </a:lnSpc>
              <a:spcBef>
                <a:spcPts val="0"/>
              </a:spcBef>
              <a:spcAft>
                <a:spcPts val="0"/>
              </a:spcAft>
              <a:buSzPts val="1800"/>
              <a:buChar char="▪"/>
            </a:pPr>
            <a:r>
              <a:rPr lang="en-US"/>
              <a:t>What are some good ways to break stereotypes?</a:t>
            </a:r>
            <a:endParaRPr/>
          </a:p>
          <a:p>
            <a:pPr marL="0" lvl="0" indent="0" algn="l" rtl="0">
              <a:lnSpc>
                <a:spcPct val="90000"/>
              </a:lnSpc>
              <a:spcBef>
                <a:spcPts val="600"/>
              </a:spcBef>
              <a:spcAft>
                <a:spcPts val="0"/>
              </a:spcAft>
              <a:buSzPts val="2400"/>
              <a:buNone/>
            </a:pPr>
            <a:endParaRPr/>
          </a:p>
        </p:txBody>
      </p:sp>
      <p:sp>
        <p:nvSpPr>
          <p:cNvPr id="430" name="Google Shape;430;g832afa0198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19</a:t>
            </a:fld>
            <a:endParaRPr/>
          </a:p>
        </p:txBody>
      </p:sp>
      <p:pic>
        <p:nvPicPr>
          <p:cNvPr id="431" name="Google Shape;431;g832afa0198_0_0" descr="Stick figures of three kids running the icon for Develop and Discuss throughout the presentation"/>
          <p:cNvPicPr preferRelativeResize="0">
            <a:picLocks noGrp="1"/>
          </p:cNvPicPr>
          <p:nvPr>
            <p:ph type="body" idx="2"/>
          </p:nvPr>
        </p:nvPicPr>
        <p:blipFill rotWithShape="1">
          <a:blip r:embed="rId3">
            <a:alphaModFix/>
          </a:blip>
          <a:srcRect/>
          <a:stretch/>
        </p:blipFill>
        <p:spPr>
          <a:xfrm>
            <a:off x="4877962" y="2083412"/>
            <a:ext cx="3657600" cy="1989900"/>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531882375"/>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Learn the Song</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Prepare for and learn the song “We are Different”. As a variation: you can have the children clap their hands in rhythm or come up with actions as they say the poem or sing the song.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Ask Children About Stereotypes they Observed</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Ask children if they have seen stereotypes around them since the last lesson </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g832afa0198_0_103"/>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437" name="Google Shape;437;g832afa0198_0_103"/>
          <p:cNvSpPr txBox="1">
            <a:spLocks noGrp="1"/>
          </p:cNvSpPr>
          <p:nvPr>
            <p:ph type="body" idx="1"/>
          </p:nvPr>
        </p:nvSpPr>
        <p:spPr>
          <a:xfrm>
            <a:off x="732997" y="1567544"/>
            <a:ext cx="7175969" cy="3031416"/>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US" sz="2800" dirty="0"/>
              <a:t>Try to understand what other people think by asking questions.</a:t>
            </a:r>
          </a:p>
          <a:p>
            <a:pPr marL="457200" lvl="0" indent="-342900" algn="l" rtl="0">
              <a:lnSpc>
                <a:spcPct val="100000"/>
              </a:lnSpc>
              <a:spcBef>
                <a:spcPts val="0"/>
              </a:spcBef>
              <a:spcAft>
                <a:spcPts val="0"/>
              </a:spcAft>
              <a:buSzPts val="1800"/>
              <a:buChar char="▪"/>
            </a:pPr>
            <a:endParaRPr sz="2800" dirty="0"/>
          </a:p>
          <a:p>
            <a:pPr marL="457200" lvl="0" indent="-342900" algn="l" rtl="0">
              <a:lnSpc>
                <a:spcPct val="100000"/>
              </a:lnSpc>
              <a:spcBef>
                <a:spcPts val="0"/>
              </a:spcBef>
              <a:spcAft>
                <a:spcPts val="0"/>
              </a:spcAft>
              <a:buSzPts val="1800"/>
              <a:buChar char="▪"/>
            </a:pPr>
            <a:r>
              <a:rPr lang="en-US" sz="2800" dirty="0"/>
              <a:t>We should speak out against jokes or slurs that target people or religions.</a:t>
            </a:r>
            <a:endParaRPr sz="2800" dirty="0"/>
          </a:p>
        </p:txBody>
      </p:sp>
      <p:sp>
        <p:nvSpPr>
          <p:cNvPr id="438" name="Google Shape;438;g832afa0198_0_10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20</a:t>
            </a:fld>
            <a:endParaRPr/>
          </a:p>
        </p:txBody>
      </p:sp>
      <p:pic>
        <p:nvPicPr>
          <p:cNvPr id="439" name="Google Shape;439;g832afa0198_0_103"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g832afa0198_0_206"/>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445" name="Google Shape;445;g832afa0198_0_206"/>
          <p:cNvSpPr txBox="1">
            <a:spLocks noGrp="1"/>
          </p:cNvSpPr>
          <p:nvPr>
            <p:ph type="body" idx="1"/>
          </p:nvPr>
        </p:nvSpPr>
        <p:spPr>
          <a:xfrm>
            <a:off x="1011574" y="1738314"/>
            <a:ext cx="6608400" cy="2391475"/>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US" sz="2800" dirty="0"/>
              <a:t>It is not enough to refuse to laugh.</a:t>
            </a:r>
          </a:p>
          <a:p>
            <a:pPr marL="457200" lvl="0" indent="-342900" algn="l" rtl="0">
              <a:lnSpc>
                <a:spcPct val="100000"/>
              </a:lnSpc>
              <a:spcBef>
                <a:spcPts val="0"/>
              </a:spcBef>
              <a:spcAft>
                <a:spcPts val="0"/>
              </a:spcAft>
              <a:buSzPts val="1800"/>
              <a:buChar char="▪"/>
            </a:pPr>
            <a:endParaRPr lang="en-US" sz="2800" dirty="0"/>
          </a:p>
          <a:p>
            <a:pPr marL="457200" lvl="0" indent="-342900" algn="l" rtl="0">
              <a:lnSpc>
                <a:spcPct val="100000"/>
              </a:lnSpc>
              <a:spcBef>
                <a:spcPts val="0"/>
              </a:spcBef>
              <a:spcAft>
                <a:spcPts val="0"/>
              </a:spcAft>
              <a:buSzPts val="1800"/>
              <a:buChar char="▪"/>
            </a:pPr>
            <a:r>
              <a:rPr lang="en-US" sz="2800" dirty="0"/>
              <a:t>Silence sends a message that you agree with the stereotype even if you don’t laugh or say anything.</a:t>
            </a:r>
            <a:endParaRPr sz="2800" dirty="0"/>
          </a:p>
        </p:txBody>
      </p:sp>
      <p:sp>
        <p:nvSpPr>
          <p:cNvPr id="446" name="Google Shape;446;g832afa0198_0_20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21</a:t>
            </a:fld>
            <a:endParaRPr/>
          </a:p>
        </p:txBody>
      </p:sp>
      <p:pic>
        <p:nvPicPr>
          <p:cNvPr id="447" name="Google Shape;447;g832afa0198_0_206"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g832afa0198_0_309"/>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Discussion</a:t>
            </a:r>
            <a:endParaRPr/>
          </a:p>
        </p:txBody>
      </p:sp>
      <p:sp>
        <p:nvSpPr>
          <p:cNvPr id="453" name="Google Shape;453;g832afa0198_0_309"/>
          <p:cNvSpPr txBox="1">
            <a:spLocks noGrp="1"/>
          </p:cNvSpPr>
          <p:nvPr>
            <p:ph type="body" idx="1"/>
          </p:nvPr>
        </p:nvSpPr>
        <p:spPr>
          <a:xfrm>
            <a:off x="869149" y="1612471"/>
            <a:ext cx="4560300" cy="2574459"/>
          </a:xfrm>
          <a:prstGeom prst="rect">
            <a:avLst/>
          </a:prstGeom>
          <a:noFill/>
          <a:ln>
            <a:noFill/>
          </a:ln>
        </p:spPr>
        <p:txBody>
          <a:bodyPr spcFirstLastPara="1" wrap="square" lIns="91425" tIns="91425" rIns="91425" bIns="91425" anchor="t" anchorCtr="0">
            <a:noAutofit/>
          </a:bodyPr>
          <a:lstStyle/>
          <a:p>
            <a:pPr marL="0" lvl="0" indent="0" algn="l" rtl="0">
              <a:spcBef>
                <a:spcPts val="600"/>
              </a:spcBef>
              <a:spcAft>
                <a:spcPts val="0"/>
              </a:spcAft>
              <a:buSzPts val="1860"/>
              <a:buNone/>
            </a:pPr>
            <a:r>
              <a:rPr lang="en-US" sz="2800" dirty="0"/>
              <a:t>Do we all need to believe the same thing or have the same religion? </a:t>
            </a:r>
            <a:endParaRPr dirty="0"/>
          </a:p>
          <a:p>
            <a:pPr marL="0" lvl="0" indent="0" algn="l" rtl="0">
              <a:spcBef>
                <a:spcPts val="600"/>
              </a:spcBef>
              <a:spcAft>
                <a:spcPts val="0"/>
              </a:spcAft>
              <a:buSzPts val="1860"/>
              <a:buNone/>
            </a:pPr>
            <a:endParaRPr lang="en-US" sz="2800" dirty="0"/>
          </a:p>
        </p:txBody>
      </p:sp>
      <p:sp>
        <p:nvSpPr>
          <p:cNvPr id="454" name="Google Shape;454;g832afa0198_0_3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22</a:t>
            </a:fld>
            <a:endParaRPr/>
          </a:p>
        </p:txBody>
      </p:sp>
      <p:pic>
        <p:nvPicPr>
          <p:cNvPr id="455" name="Google Shape;455;g832afa0198_0_309" descr="Stick figures of two kids running the icon for discussion throughout the presentation"/>
          <p:cNvPicPr preferRelativeResize="0">
            <a:picLocks noGrp="1" noChangeAspect="1"/>
          </p:cNvPicPr>
          <p:nvPr>
            <p:ph type="body" idx="2"/>
          </p:nvPr>
        </p:nvPicPr>
        <p:blipFill rotWithShape="1">
          <a:blip r:embed="rId3">
            <a:alphaModFix/>
          </a:blip>
          <a:srcRect/>
          <a:stretch/>
        </p:blipFill>
        <p:spPr>
          <a:xfrm>
            <a:off x="5607909" y="1528100"/>
            <a:ext cx="2927740" cy="2743200"/>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g7346d03566_0_188"/>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US"/>
              <a:t>23</a:t>
            </a:fld>
            <a:endParaRPr/>
          </a:p>
        </p:txBody>
      </p:sp>
      <p:pic>
        <p:nvPicPr>
          <p:cNvPr id="461" name="Google Shape;461;g7346d03566_0_188"/>
          <p:cNvPicPr preferRelativeResize="0"/>
          <p:nvPr/>
        </p:nvPicPr>
        <p:blipFill rotWithShape="1">
          <a:blip r:embed="rId3">
            <a:alphaModFix/>
          </a:blip>
          <a:srcRect l="7634" r="7634"/>
          <a:stretch/>
        </p:blipFill>
        <p:spPr>
          <a:xfrm>
            <a:off x="2750625" y="196800"/>
            <a:ext cx="3642750" cy="479574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g832afa0198_0_412"/>
          <p:cNvSpPr txBox="1">
            <a:spLocks noGrp="1"/>
          </p:cNvSpPr>
          <p:nvPr>
            <p:ph type="title"/>
          </p:nvPr>
        </p:nvSpPr>
        <p:spPr>
          <a:xfrm>
            <a:off x="523407" y="236803"/>
            <a:ext cx="8012242" cy="1207956"/>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475" name="Google Shape;475;g832afa0198_0_412"/>
          <p:cNvSpPr txBox="1">
            <a:spLocks noGrp="1"/>
          </p:cNvSpPr>
          <p:nvPr>
            <p:ph type="body" idx="1"/>
          </p:nvPr>
        </p:nvSpPr>
        <p:spPr>
          <a:xfrm>
            <a:off x="523407" y="1459189"/>
            <a:ext cx="4828927" cy="2545632"/>
          </a:xfrm>
          <a:prstGeom prst="rect">
            <a:avLst/>
          </a:prstGeom>
          <a:noFill/>
          <a:ln>
            <a:noFill/>
          </a:ln>
        </p:spPr>
        <p:txBody>
          <a:bodyPr spcFirstLastPara="1" wrap="square" lIns="91425" tIns="91425" rIns="91425" bIns="91425" anchor="t" anchorCtr="0">
            <a:noAutofit/>
          </a:bodyPr>
          <a:lstStyle/>
          <a:p>
            <a:pPr marL="114300" lvl="0" indent="0" algn="l" rtl="0">
              <a:lnSpc>
                <a:spcPct val="90000"/>
              </a:lnSpc>
              <a:spcBef>
                <a:spcPts val="0"/>
              </a:spcBef>
              <a:spcAft>
                <a:spcPts val="0"/>
              </a:spcAft>
              <a:buSzPts val="1800"/>
              <a:buNone/>
            </a:pPr>
            <a:r>
              <a:rPr lang="en-US" sz="2800" dirty="0"/>
              <a:t>The Right to Freedom of Religion or Belief:  </a:t>
            </a:r>
          </a:p>
          <a:p>
            <a:pPr marL="114300" lvl="0" indent="0" algn="l" rtl="0">
              <a:lnSpc>
                <a:spcPct val="90000"/>
              </a:lnSpc>
              <a:spcBef>
                <a:spcPts val="0"/>
              </a:spcBef>
              <a:spcAft>
                <a:spcPts val="0"/>
              </a:spcAft>
              <a:buSzPts val="1800"/>
              <a:buNone/>
            </a:pPr>
            <a:endParaRPr sz="2800" dirty="0"/>
          </a:p>
          <a:p>
            <a:pPr marL="114300" lvl="0" indent="0" algn="l" rtl="0">
              <a:lnSpc>
                <a:spcPct val="90000"/>
              </a:lnSpc>
              <a:spcBef>
                <a:spcPts val="0"/>
              </a:spcBef>
              <a:spcAft>
                <a:spcPts val="0"/>
              </a:spcAft>
              <a:buSzPts val="1800"/>
              <a:buNone/>
            </a:pPr>
            <a:r>
              <a:rPr lang="en-US" sz="2800" dirty="0"/>
              <a:t>What things do you see that are the same in this picture?</a:t>
            </a:r>
            <a:endParaRPr sz="2800" dirty="0"/>
          </a:p>
        </p:txBody>
      </p:sp>
      <p:sp>
        <p:nvSpPr>
          <p:cNvPr id="476" name="Google Shape;476;g832afa0198_0_4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24</a:t>
            </a:fld>
            <a:endParaRPr/>
          </a:p>
        </p:txBody>
      </p:sp>
      <p:pic>
        <p:nvPicPr>
          <p:cNvPr id="477" name="Google Shape;477;g832afa0198_0_412"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478" name="Google Shape;478;g832afa0198_0_412"/>
          <p:cNvPicPr preferRelativeResize="0"/>
          <p:nvPr/>
        </p:nvPicPr>
        <p:blipFill rotWithShape="1">
          <a:blip r:embed="rId4">
            <a:alphaModFix/>
          </a:blip>
          <a:srcRect/>
          <a:stretch/>
        </p:blipFill>
        <p:spPr>
          <a:xfrm>
            <a:off x="4868883" y="987559"/>
            <a:ext cx="3253839" cy="3857573"/>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g832afa0198_0_516"/>
          <p:cNvSpPr txBox="1">
            <a:spLocks noGrp="1"/>
          </p:cNvSpPr>
          <p:nvPr>
            <p:ph type="title"/>
          </p:nvPr>
        </p:nvSpPr>
        <p:spPr>
          <a:xfrm>
            <a:off x="593766" y="320634"/>
            <a:ext cx="7941883" cy="1124125"/>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493" name="Google Shape;493;g832afa0198_0_516"/>
          <p:cNvSpPr txBox="1">
            <a:spLocks noGrp="1"/>
          </p:cNvSpPr>
          <p:nvPr>
            <p:ph type="body" idx="1"/>
          </p:nvPr>
        </p:nvSpPr>
        <p:spPr>
          <a:xfrm>
            <a:off x="439387" y="1163782"/>
            <a:ext cx="4913010" cy="3115538"/>
          </a:xfrm>
          <a:prstGeom prst="rect">
            <a:avLst/>
          </a:prstGeom>
          <a:noFill/>
          <a:ln>
            <a:noFill/>
          </a:ln>
        </p:spPr>
        <p:txBody>
          <a:bodyPr spcFirstLastPara="1" wrap="square" lIns="91425" tIns="91425" rIns="91425" bIns="91425" anchor="t" anchorCtr="0">
            <a:noAutofit/>
          </a:bodyPr>
          <a:lstStyle/>
          <a:p>
            <a:pPr marL="114300" lvl="0" indent="0" algn="l" rtl="0">
              <a:lnSpc>
                <a:spcPct val="90000"/>
              </a:lnSpc>
              <a:spcBef>
                <a:spcPts val="0"/>
              </a:spcBef>
              <a:spcAft>
                <a:spcPts val="0"/>
              </a:spcAft>
              <a:buSzPts val="1800"/>
              <a:buNone/>
            </a:pPr>
            <a:r>
              <a:rPr lang="en-US" sz="2800" dirty="0"/>
              <a:t>The Right to Freedom of Religion or Belief:</a:t>
            </a:r>
          </a:p>
          <a:p>
            <a:pPr marL="114300" lvl="0" indent="0" algn="l" rtl="0">
              <a:lnSpc>
                <a:spcPct val="90000"/>
              </a:lnSpc>
              <a:spcBef>
                <a:spcPts val="0"/>
              </a:spcBef>
              <a:spcAft>
                <a:spcPts val="0"/>
              </a:spcAft>
              <a:buSzPts val="1800"/>
              <a:buNone/>
            </a:pPr>
            <a:r>
              <a:rPr lang="en-US" sz="2800" dirty="0"/>
              <a:t>  </a:t>
            </a:r>
            <a:endParaRPr sz="2800" dirty="0"/>
          </a:p>
          <a:p>
            <a:pPr>
              <a:lnSpc>
                <a:spcPct val="90000"/>
              </a:lnSpc>
            </a:pPr>
            <a:r>
              <a:rPr lang="en-US" sz="2800" dirty="0"/>
              <a:t>If the person with crossed legs is not praying, what do you think he or she is doing?</a:t>
            </a:r>
            <a:endParaRPr sz="2800" dirty="0"/>
          </a:p>
        </p:txBody>
      </p:sp>
      <p:sp>
        <p:nvSpPr>
          <p:cNvPr id="494" name="Google Shape;494;g832afa0198_0_51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25</a:t>
            </a:fld>
            <a:endParaRPr/>
          </a:p>
        </p:txBody>
      </p:sp>
      <p:pic>
        <p:nvPicPr>
          <p:cNvPr id="495" name="Google Shape;495;g832afa0198_0_516"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496" name="Google Shape;496;g832afa0198_0_516"/>
          <p:cNvPicPr preferRelativeResize="0"/>
          <p:nvPr/>
        </p:nvPicPr>
        <p:blipFill rotWithShape="1">
          <a:blip r:embed="rId4">
            <a:alphaModFix/>
          </a:blip>
          <a:srcRect/>
          <a:stretch/>
        </p:blipFill>
        <p:spPr>
          <a:xfrm>
            <a:off x="4833258" y="987559"/>
            <a:ext cx="3358156" cy="3611400"/>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sz="3200" dirty="0"/>
              <a:t>Article 18</a:t>
            </a:r>
            <a:endParaRPr sz="32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605642" y="1444759"/>
            <a:ext cx="5863115" cy="3154201"/>
          </a:xfrm>
        </p:spPr>
        <p:txBody>
          <a:bodyPr anchor="ctr">
            <a:noAutofit/>
          </a:bodyPr>
          <a:lstStyle/>
          <a:p>
            <a:r>
              <a:rPr lang="en-US" sz="2800" dirty="0"/>
              <a:t>We have the right to believe in whatever we want.</a:t>
            </a:r>
          </a:p>
          <a:p>
            <a:r>
              <a:rPr lang="en-US" sz="2800" dirty="0"/>
              <a:t>We have the right to have a religion.</a:t>
            </a:r>
          </a:p>
          <a:p>
            <a:r>
              <a:rPr lang="en-US" sz="2800" dirty="0"/>
              <a:t>And to change if we wish.</a:t>
            </a:r>
          </a:p>
          <a:p>
            <a:r>
              <a:rPr lang="en-US" sz="2800" dirty="0"/>
              <a:t>We have the right to tell others about our beliefs.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g832afa0198_0_725"/>
          <p:cNvSpPr txBox="1">
            <a:spLocks noGrp="1"/>
          </p:cNvSpPr>
          <p:nvPr>
            <p:ph type="title"/>
          </p:nvPr>
        </p:nvSpPr>
        <p:spPr>
          <a:xfrm>
            <a:off x="843148" y="95003"/>
            <a:ext cx="7692501" cy="1349756"/>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512" name="Google Shape;512;g832afa0198_0_725"/>
          <p:cNvSpPr txBox="1">
            <a:spLocks noGrp="1"/>
          </p:cNvSpPr>
          <p:nvPr>
            <p:ph type="body" idx="1"/>
          </p:nvPr>
        </p:nvSpPr>
        <p:spPr>
          <a:xfrm>
            <a:off x="843148" y="987559"/>
            <a:ext cx="7020741" cy="3495000"/>
          </a:xfrm>
          <a:prstGeom prst="rect">
            <a:avLst/>
          </a:prstGeom>
          <a:noFill/>
          <a:ln>
            <a:noFill/>
          </a:ln>
        </p:spPr>
        <p:txBody>
          <a:bodyPr spcFirstLastPara="1" wrap="square" lIns="91425" tIns="91425" rIns="91425" bIns="91425" anchor="t" anchorCtr="0">
            <a:noAutofit/>
          </a:bodyPr>
          <a:lstStyle/>
          <a:p>
            <a:pPr marL="114300" lvl="0" indent="0" algn="l" rtl="0">
              <a:lnSpc>
                <a:spcPct val="90000"/>
              </a:lnSpc>
              <a:spcBef>
                <a:spcPts val="0"/>
              </a:spcBef>
              <a:spcAft>
                <a:spcPts val="0"/>
              </a:spcAft>
              <a:buSzPts val="1800"/>
              <a:buNone/>
            </a:pPr>
            <a:r>
              <a:rPr lang="en-US" sz="2800" dirty="0"/>
              <a:t>The Right to Freedom of Religion or Belief:  </a:t>
            </a:r>
          </a:p>
          <a:p>
            <a:pPr marL="114300" lvl="0" indent="0" algn="l" rtl="0">
              <a:lnSpc>
                <a:spcPct val="90000"/>
              </a:lnSpc>
              <a:spcBef>
                <a:spcPts val="0"/>
              </a:spcBef>
              <a:spcAft>
                <a:spcPts val="0"/>
              </a:spcAft>
              <a:buSzPts val="1800"/>
              <a:buNone/>
            </a:pPr>
            <a:endParaRPr sz="2800" dirty="0"/>
          </a:p>
          <a:p>
            <a:pPr>
              <a:lnSpc>
                <a:spcPct val="90000"/>
              </a:lnSpc>
            </a:pPr>
            <a:r>
              <a:rPr lang="en-US" sz="2800" dirty="0"/>
              <a:t>If one of these people came to visit us, what would you like everyone to know about that person?</a:t>
            </a:r>
          </a:p>
          <a:p>
            <a:pPr>
              <a:lnSpc>
                <a:spcPct val="90000"/>
              </a:lnSpc>
            </a:pPr>
            <a:endParaRPr sz="2800" dirty="0"/>
          </a:p>
          <a:p>
            <a:pPr>
              <a:lnSpc>
                <a:spcPct val="90000"/>
              </a:lnSpc>
            </a:pPr>
            <a:r>
              <a:rPr lang="en-US" sz="2800" dirty="0"/>
              <a:t>How should we treat that person? </a:t>
            </a:r>
            <a:endParaRPr sz="2800" dirty="0"/>
          </a:p>
        </p:txBody>
      </p:sp>
      <p:sp>
        <p:nvSpPr>
          <p:cNvPr id="513" name="Google Shape;513;g832afa0198_0_7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27</a:t>
            </a:fld>
            <a:endParaRPr/>
          </a:p>
        </p:txBody>
      </p:sp>
      <p:pic>
        <p:nvPicPr>
          <p:cNvPr id="514" name="Google Shape;514;g832afa0198_0_725"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732997" y="-261257"/>
            <a:ext cx="7802565" cy="1706016"/>
          </a:xfrm>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sz="3200" dirty="0"/>
              <a:t>Article 14</a:t>
            </a:r>
            <a:endParaRPr sz="32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296883" y="1175657"/>
            <a:ext cx="6543304" cy="3550722"/>
          </a:xfrm>
        </p:spPr>
        <p:txBody>
          <a:bodyPr anchor="ctr">
            <a:noAutofit/>
          </a:bodyPr>
          <a:lstStyle/>
          <a:p>
            <a:r>
              <a:rPr lang="en-US" dirty="0"/>
              <a:t>Children have the right to think and believe what they want, and to practice their religion,</a:t>
            </a:r>
          </a:p>
          <a:p>
            <a:endParaRPr lang="en-US" dirty="0"/>
          </a:p>
          <a:p>
            <a:r>
              <a:rPr lang="en-US" dirty="0"/>
              <a:t>as long as they are not stopping other people from enjoying their rights.</a:t>
            </a:r>
          </a:p>
          <a:p>
            <a:endParaRPr lang="en-US" dirty="0"/>
          </a:p>
          <a:p>
            <a:r>
              <a:rPr lang="en-US" dirty="0"/>
              <a:t>Parents should guide their children on these matters.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661219"/>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23"/>
          <p:cNvSpPr txBox="1">
            <a:spLocks noGrp="1"/>
          </p:cNvSpPr>
          <p:nvPr>
            <p:ph type="title"/>
          </p:nvPr>
        </p:nvSpPr>
        <p:spPr>
          <a:xfrm>
            <a:off x="546265" y="106878"/>
            <a:ext cx="7989297" cy="1337881"/>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Conclusion </a:t>
            </a:r>
            <a:endParaRPr dirty="0"/>
          </a:p>
        </p:txBody>
      </p:sp>
      <p:sp>
        <p:nvSpPr>
          <p:cNvPr id="577" name="Google Shape;577;p23"/>
          <p:cNvSpPr txBox="1">
            <a:spLocks noGrp="1"/>
          </p:cNvSpPr>
          <p:nvPr>
            <p:ph type="body" idx="1"/>
          </p:nvPr>
        </p:nvSpPr>
        <p:spPr>
          <a:xfrm>
            <a:off x="344384" y="1116281"/>
            <a:ext cx="4738255" cy="3482679"/>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600"/>
              </a:spcBef>
              <a:spcAft>
                <a:spcPts val="0"/>
              </a:spcAft>
              <a:buSzPts val="2400"/>
              <a:buNone/>
            </a:pPr>
            <a:r>
              <a:rPr lang="en-US" dirty="0"/>
              <a:t>I know you and you know me.</a:t>
            </a:r>
            <a:endParaRPr dirty="0"/>
          </a:p>
          <a:p>
            <a:pPr marL="0" lvl="0" indent="0" algn="l" rtl="0">
              <a:lnSpc>
                <a:spcPct val="115000"/>
              </a:lnSpc>
              <a:spcBef>
                <a:spcPts val="600"/>
              </a:spcBef>
              <a:spcAft>
                <a:spcPts val="0"/>
              </a:spcAft>
              <a:buSzPts val="2400"/>
              <a:buNone/>
            </a:pPr>
            <a:r>
              <a:rPr lang="en-US" dirty="0"/>
              <a:t>We are as different as the sun and the sea.</a:t>
            </a:r>
            <a:endParaRPr dirty="0"/>
          </a:p>
          <a:p>
            <a:pPr marL="0" lvl="0" indent="0" algn="l" rtl="0">
              <a:lnSpc>
                <a:spcPct val="150000"/>
              </a:lnSpc>
              <a:spcBef>
                <a:spcPts val="600"/>
              </a:spcBef>
              <a:spcAft>
                <a:spcPts val="0"/>
              </a:spcAft>
              <a:buSzPts val="2400"/>
              <a:buNone/>
            </a:pPr>
            <a:r>
              <a:rPr lang="en-US" dirty="0"/>
              <a:t>I know you and you know me.</a:t>
            </a:r>
            <a:endParaRPr dirty="0"/>
          </a:p>
          <a:p>
            <a:pPr marL="0" lvl="0" indent="0" algn="l" rtl="0">
              <a:lnSpc>
                <a:spcPct val="115000"/>
              </a:lnSpc>
              <a:spcBef>
                <a:spcPts val="600"/>
              </a:spcBef>
              <a:spcAft>
                <a:spcPts val="0"/>
              </a:spcAft>
              <a:buSzPts val="2400"/>
              <a:buNone/>
            </a:pPr>
            <a:r>
              <a:rPr lang="en-US" dirty="0"/>
              <a:t>And that’s the way it’s supposed to be. </a:t>
            </a:r>
            <a:endParaRPr dirty="0"/>
          </a:p>
        </p:txBody>
      </p:sp>
      <p:pic>
        <p:nvPicPr>
          <p:cNvPr id="578" name="Google Shape;578;p23" descr="Four stick children holding stars"/>
          <p:cNvPicPr preferRelativeResize="0">
            <a:picLocks noGrp="1"/>
          </p:cNvPicPr>
          <p:nvPr>
            <p:ph type="body" idx="2"/>
          </p:nvPr>
        </p:nvPicPr>
        <p:blipFill rotWithShape="1">
          <a:blip r:embed="rId3">
            <a:alphaModFix/>
          </a:blip>
          <a:srcRect/>
          <a:stretch/>
        </p:blipFill>
        <p:spPr>
          <a:xfrm>
            <a:off x="4999512" y="1100375"/>
            <a:ext cx="3642929" cy="3103490"/>
          </a:xfrm>
          <a:prstGeom prst="rect">
            <a:avLst/>
          </a:prstGeom>
          <a:noFill/>
          <a:ln>
            <a:noFill/>
          </a:ln>
        </p:spPr>
      </p:pic>
      <p:sp>
        <p:nvSpPr>
          <p:cNvPr id="579" name="Google Shape;579;p2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29</a:t>
            </a:fld>
            <a:endParaRPr sz="90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2963127316"/>
              </p:ext>
            </p:extLst>
          </p:nvPr>
        </p:nvGraphicFramePr>
        <p:xfrm>
          <a:off x="365760" y="1331373"/>
          <a:ext cx="8412480" cy="32918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54864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54864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54864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54864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54864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54864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“The Right to Freedom of Religion or Belief”</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24"/>
          <p:cNvSpPr txBox="1">
            <a:spLocks noGrp="1"/>
          </p:cNvSpPr>
          <p:nvPr>
            <p:ph type="body" idx="1"/>
          </p:nvPr>
        </p:nvSpPr>
        <p:spPr>
          <a:xfrm>
            <a:off x="356260" y="1499650"/>
            <a:ext cx="7913415" cy="2252953"/>
          </a:xfrm>
          <a:prstGeom prst="rect">
            <a:avLst/>
          </a:prstGeom>
          <a:noFill/>
          <a:ln>
            <a:noFill/>
          </a:ln>
        </p:spPr>
        <p:txBody>
          <a:bodyPr spcFirstLastPara="1" wrap="square" lIns="91425" tIns="91425" rIns="91425" bIns="91425" anchor="t" anchorCtr="0">
            <a:noAutofit/>
          </a:bodyPr>
          <a:lstStyle/>
          <a:p>
            <a:pPr marL="914400" indent="-457200">
              <a:spcBef>
                <a:spcPts val="600"/>
              </a:spcBef>
            </a:pPr>
            <a:r>
              <a:rPr lang="en-US" sz="2800" dirty="0"/>
              <a:t>People often believe things about men, women, religions, and groups that are not true and can be harmful.</a:t>
            </a:r>
            <a:endParaRPr sz="2800" dirty="0"/>
          </a:p>
          <a:p>
            <a:pPr marL="457200" lvl="0" indent="0" algn="l" rtl="0">
              <a:lnSpc>
                <a:spcPct val="100000"/>
              </a:lnSpc>
              <a:spcBef>
                <a:spcPts val="600"/>
              </a:spcBef>
              <a:spcAft>
                <a:spcPts val="0"/>
              </a:spcAft>
              <a:buNone/>
            </a:pPr>
            <a:endParaRPr sz="2800" dirty="0"/>
          </a:p>
          <a:p>
            <a:pPr marL="914400" indent="-457200"/>
            <a:r>
              <a:rPr lang="en-US" sz="2800" dirty="0"/>
              <a:t>These beliefs are called stereotypes.</a:t>
            </a:r>
            <a:endParaRPr sz="2800" dirty="0"/>
          </a:p>
          <a:p>
            <a:pPr marL="0" lvl="0" indent="0" algn="l" rtl="0">
              <a:lnSpc>
                <a:spcPct val="100000"/>
              </a:lnSpc>
              <a:spcBef>
                <a:spcPts val="0"/>
              </a:spcBef>
              <a:spcAft>
                <a:spcPts val="0"/>
              </a:spcAft>
              <a:buNone/>
            </a:pPr>
            <a:endParaRPr sz="2800" dirty="0"/>
          </a:p>
          <a:p>
            <a:pPr marL="0" lvl="0" indent="0" algn="l" rtl="0">
              <a:lnSpc>
                <a:spcPct val="100000"/>
              </a:lnSpc>
              <a:spcBef>
                <a:spcPts val="600"/>
              </a:spcBef>
              <a:spcAft>
                <a:spcPts val="0"/>
              </a:spcAft>
              <a:buSzPts val="2400"/>
              <a:buNone/>
            </a:pPr>
            <a:endParaRPr sz="2800" dirty="0"/>
          </a:p>
        </p:txBody>
      </p:sp>
      <p:sp>
        <p:nvSpPr>
          <p:cNvPr id="585" name="Google Shape;585;p2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30</a:t>
            </a:fld>
            <a:endParaRPr/>
          </a:p>
        </p:txBody>
      </p:sp>
      <p:pic>
        <p:nvPicPr>
          <p:cNvPr id="586" name="Google Shape;586;p24" descr="Five stick figure children holding star"/>
          <p:cNvPicPr preferRelativeResize="0"/>
          <p:nvPr/>
        </p:nvPicPr>
        <p:blipFill rotWithShape="1">
          <a:blip r:embed="rId3">
            <a:alphaModFix/>
          </a:blip>
          <a:srcRect/>
          <a:stretch/>
        </p:blipFill>
        <p:spPr>
          <a:xfrm>
            <a:off x="7101444" y="271462"/>
            <a:ext cx="1741630" cy="1228188"/>
          </a:xfrm>
          <a:prstGeom prst="rect">
            <a:avLst/>
          </a:prstGeom>
          <a:noFill/>
          <a:ln>
            <a:noFill/>
          </a:ln>
        </p:spPr>
      </p:pic>
      <p:sp>
        <p:nvSpPr>
          <p:cNvPr id="587" name="Google Shape;587;p24"/>
          <p:cNvSpPr txBox="1"/>
          <p:nvPr/>
        </p:nvSpPr>
        <p:spPr>
          <a:xfrm>
            <a:off x="562975" y="271450"/>
            <a:ext cx="7706700" cy="122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4000" b="1">
                <a:solidFill>
                  <a:srgbClr val="0B4860"/>
                </a:solidFill>
              </a:rPr>
              <a:t>Review: Learning Points</a:t>
            </a:r>
            <a:endParaRP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g732c7df850_0_1"/>
          <p:cNvSpPr txBox="1">
            <a:spLocks noGrp="1"/>
          </p:cNvSpPr>
          <p:nvPr>
            <p:ph type="body" idx="1"/>
          </p:nvPr>
        </p:nvSpPr>
        <p:spPr>
          <a:xfrm>
            <a:off x="877475" y="1698700"/>
            <a:ext cx="7209300" cy="29340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600"/>
              </a:spcBef>
              <a:spcAft>
                <a:spcPts val="0"/>
              </a:spcAft>
              <a:buSzPts val="1800"/>
              <a:buNone/>
            </a:pPr>
            <a:r>
              <a:rPr lang="en-US" sz="2800"/>
              <a:t>We are all different. We have a right to our own beliefs as long as we let others have their own beliefs, too.</a:t>
            </a:r>
            <a:endParaRPr sz="2800"/>
          </a:p>
        </p:txBody>
      </p:sp>
      <p:sp>
        <p:nvSpPr>
          <p:cNvPr id="593" name="Google Shape;593;g732c7df850_0_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31</a:t>
            </a:fld>
            <a:endParaRPr/>
          </a:p>
        </p:txBody>
      </p:sp>
      <p:pic>
        <p:nvPicPr>
          <p:cNvPr id="594" name="Google Shape;594;g732c7df850_0_1" descr="Five stick figure children holding star"/>
          <p:cNvPicPr preferRelativeResize="0"/>
          <p:nvPr/>
        </p:nvPicPr>
        <p:blipFill rotWithShape="1">
          <a:blip r:embed="rId3">
            <a:alphaModFix/>
          </a:blip>
          <a:srcRect/>
          <a:stretch/>
        </p:blipFill>
        <p:spPr>
          <a:xfrm>
            <a:off x="7196447" y="271462"/>
            <a:ext cx="1646627" cy="1228188"/>
          </a:xfrm>
          <a:prstGeom prst="rect">
            <a:avLst/>
          </a:prstGeom>
          <a:noFill/>
          <a:ln>
            <a:noFill/>
          </a:ln>
        </p:spPr>
      </p:pic>
      <p:sp>
        <p:nvSpPr>
          <p:cNvPr id="595" name="Google Shape;595;g732c7df850_0_1"/>
          <p:cNvSpPr txBox="1"/>
          <p:nvPr/>
        </p:nvSpPr>
        <p:spPr>
          <a:xfrm>
            <a:off x="562975" y="271450"/>
            <a:ext cx="7706700" cy="122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4000" b="1">
                <a:solidFill>
                  <a:srgbClr val="0B4860"/>
                </a:solidFill>
              </a:rPr>
              <a:t>Review: Learning Points</a:t>
            </a:r>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pic>
        <p:nvPicPr>
          <p:cNvPr id="600" name="Google Shape;600;p25" descr="A stick person climbing towards the top of a mountain with a flag on top"/>
          <p:cNvPicPr preferRelativeResize="0"/>
          <p:nvPr/>
        </p:nvPicPr>
        <p:blipFill rotWithShape="1">
          <a:blip r:embed="rId3">
            <a:alphaModFix/>
          </a:blip>
          <a:srcRect/>
          <a:stretch/>
        </p:blipFill>
        <p:spPr>
          <a:xfrm>
            <a:off x="4877963" y="1775341"/>
            <a:ext cx="3657600" cy="2606100"/>
          </a:xfrm>
          <a:prstGeom prst="rect">
            <a:avLst/>
          </a:prstGeom>
          <a:noFill/>
          <a:ln>
            <a:noFill/>
          </a:ln>
        </p:spPr>
      </p:pic>
      <p:sp>
        <p:nvSpPr>
          <p:cNvPr id="601" name="Google Shape;601;p25"/>
          <p:cNvSpPr txBox="1">
            <a:spLocks noGrp="1"/>
          </p:cNvSpPr>
          <p:nvPr>
            <p:ph type="title"/>
          </p:nvPr>
        </p:nvSpPr>
        <p:spPr>
          <a:xfrm>
            <a:off x="1056905" y="166254"/>
            <a:ext cx="7478744" cy="127850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dirty="0"/>
              <a:t>Challenge</a:t>
            </a:r>
            <a:endParaRPr dirty="0"/>
          </a:p>
        </p:txBody>
      </p:sp>
      <p:sp>
        <p:nvSpPr>
          <p:cNvPr id="602" name="Google Shape;602;p25"/>
          <p:cNvSpPr txBox="1">
            <a:spLocks noGrp="1"/>
          </p:cNvSpPr>
          <p:nvPr>
            <p:ph type="body" idx="1"/>
          </p:nvPr>
        </p:nvSpPr>
        <p:spPr>
          <a:xfrm>
            <a:off x="732997" y="415636"/>
            <a:ext cx="3802066" cy="4216964"/>
          </a:xfrm>
          <a:prstGeom prst="rect">
            <a:avLst/>
          </a:prstGeom>
          <a:noFill/>
          <a:ln>
            <a:noFill/>
          </a:ln>
        </p:spPr>
        <p:txBody>
          <a:bodyPr spcFirstLastPara="1" wrap="square" lIns="91425" tIns="45700" rIns="91425" bIns="45700" anchor="ctr" anchorCtr="0">
            <a:noAutofit/>
          </a:bodyPr>
          <a:lstStyle/>
          <a:p>
            <a:pPr marL="342900"/>
            <a:r>
              <a:rPr lang="en-US" dirty="0"/>
              <a:t>Share our new song with your friends and family.</a:t>
            </a:r>
          </a:p>
          <a:p>
            <a:pPr marL="342900"/>
            <a:endParaRPr lang="en-US" dirty="0"/>
          </a:p>
          <a:p>
            <a:pPr marL="342900"/>
            <a:r>
              <a:rPr lang="en-US" dirty="0"/>
              <a:t>Teach them about freedom of religion or belief. </a:t>
            </a:r>
            <a:endParaRPr dirty="0"/>
          </a:p>
        </p:txBody>
      </p:sp>
      <p:sp>
        <p:nvSpPr>
          <p:cNvPr id="603" name="Google Shape;603;p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642"/>
        <p:cNvGrpSpPr/>
        <p:nvPr/>
      </p:nvGrpSpPr>
      <p:grpSpPr>
        <a:xfrm>
          <a:off x="0" y="0"/>
          <a:ext cx="0" cy="0"/>
          <a:chOff x="0" y="0"/>
          <a:chExt cx="0" cy="0"/>
        </a:xfrm>
      </p:grpSpPr>
      <p:sp>
        <p:nvSpPr>
          <p:cNvPr id="643" name="Google Shape;643;p30"/>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33</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1501669778"/>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131257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2231" y="418773"/>
            <a:ext cx="347825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6"/>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47119774"/>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I’ll Walk with You</a:t>
            </a:r>
            <a:endParaRPr dirty="0"/>
          </a:p>
          <a:p>
            <a:pPr marL="0" lvl="0" indent="0" algn="l" rtl="0">
              <a:lnSpc>
                <a:spcPct val="100000"/>
              </a:lnSpc>
              <a:spcBef>
                <a:spcPts val="0"/>
              </a:spcBef>
              <a:spcAft>
                <a:spcPts val="0"/>
              </a:spcAft>
              <a:buSzPts val="3600"/>
              <a:buNone/>
            </a:pPr>
            <a:endParaRPr dirty="0"/>
          </a:p>
        </p:txBody>
      </p:sp>
      <p:sp>
        <p:nvSpPr>
          <p:cNvPr id="186" name="Google Shape;186;g7373cc9f06_0_609"/>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dirty="0"/>
              <a:t>If you don’t walk as most people do,</a:t>
            </a:r>
          </a:p>
          <a:p>
            <a:pPr marL="0" lvl="0" indent="0" algn="l" rtl="0">
              <a:lnSpc>
                <a:spcPct val="100000"/>
              </a:lnSpc>
              <a:spcBef>
                <a:spcPts val="600"/>
              </a:spcBef>
              <a:spcAft>
                <a:spcPts val="0"/>
              </a:spcAft>
              <a:buSzPts val="2000"/>
              <a:buNone/>
            </a:pPr>
            <a:r>
              <a:rPr lang="en-US" sz="2000" dirty="0"/>
              <a:t>Some people walk away from you, </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If you don’t talk as most people do, </a:t>
            </a:r>
          </a:p>
          <a:p>
            <a:pPr marL="0" lvl="0" indent="0" algn="l" rtl="0">
              <a:lnSpc>
                <a:spcPct val="100000"/>
              </a:lnSpc>
              <a:spcBef>
                <a:spcPts val="600"/>
              </a:spcBef>
              <a:spcAft>
                <a:spcPts val="0"/>
              </a:spcAft>
              <a:buSzPts val="2000"/>
              <a:buNone/>
            </a:pPr>
            <a:r>
              <a:rPr lang="en-US" sz="2000" dirty="0"/>
              <a:t>Some people talk and laugh at you,</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I’ll walk with you. </a:t>
            </a:r>
          </a:p>
          <a:p>
            <a:pPr marL="0" lvl="0" indent="0" algn="l" rtl="0">
              <a:lnSpc>
                <a:spcPct val="100000"/>
              </a:lnSpc>
              <a:spcBef>
                <a:spcPts val="600"/>
              </a:spcBef>
              <a:spcAft>
                <a:spcPts val="0"/>
              </a:spcAft>
              <a:buSzPts val="2000"/>
              <a:buNone/>
            </a:pPr>
            <a:r>
              <a:rPr lang="en-US" sz="2000" dirty="0"/>
              <a:t>I’ll talk with you. </a:t>
            </a:r>
          </a:p>
          <a:p>
            <a:pPr marL="0" lvl="0" indent="0" algn="l" rtl="0">
              <a:lnSpc>
                <a:spcPct val="100000"/>
              </a:lnSpc>
              <a:spcBef>
                <a:spcPts val="600"/>
              </a:spcBef>
              <a:spcAft>
                <a:spcPts val="0"/>
              </a:spcAft>
              <a:buSzPts val="2000"/>
              <a:buNone/>
            </a:pPr>
            <a:r>
              <a:rPr lang="en-US" sz="2000" dirty="0"/>
              <a:t>That’s how I’ll show my love for you</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62A054F4-8C1B-42D6-9EEF-47324C2875E0}"/>
              </a:ext>
            </a:extLst>
          </p:cNvPr>
          <p:cNvSpPr/>
          <p:nvPr/>
        </p:nvSpPr>
        <p:spPr>
          <a:xfrm>
            <a:off x="7766988"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Picture 7">
            <a:extLst>
              <a:ext uri="{FF2B5EF4-FFF2-40B4-BE49-F238E27FC236}">
                <a16:creationId xmlns:a16="http://schemas.microsoft.com/office/drawing/2014/main" id="{FB0F4625-0A96-42E1-BC88-0A9865D3A002}"/>
              </a:ext>
            </a:extLst>
          </p:cNvPr>
          <p:cNvPicPr>
            <a:picLocks noChangeAspect="1"/>
          </p:cNvPicPr>
          <p:nvPr/>
        </p:nvPicPr>
        <p:blipFill>
          <a:blip r:embed="rId5"/>
          <a:srcRect/>
          <a:stretch/>
        </p:blipFill>
        <p:spPr>
          <a:xfrm>
            <a:off x="7561431" y="418773"/>
            <a:ext cx="1077686" cy="1049694"/>
          </a:xfrm>
          <a:prstGeom prst="rect">
            <a:avLst/>
          </a:prstGeom>
        </p:spPr>
      </p:pic>
      <p:sp>
        <p:nvSpPr>
          <p:cNvPr id="9" name="Google Shape;184;g82d376985f_0_37">
            <a:extLst>
              <a:ext uri="{FF2B5EF4-FFF2-40B4-BE49-F238E27FC236}">
                <a16:creationId xmlns:a16="http://schemas.microsoft.com/office/drawing/2014/main" id="{2BB24650-9028-4715-89D2-E687A4B4CFF9}"/>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3604664822"/>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378017" y="1989764"/>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6">
            <a:alphaModFix/>
          </a:blip>
          <a:srcRect/>
          <a:stretch/>
        </p:blipFill>
        <p:spPr>
          <a:xfrm>
            <a:off x="2790646" y="285750"/>
            <a:ext cx="3562708" cy="4572000"/>
          </a:xfrm>
          <a:prstGeom prst="rect">
            <a:avLst/>
          </a:prstGeom>
          <a:noFill/>
          <a:ln>
            <a:noFill/>
          </a:ln>
        </p:spPr>
      </p:pic>
    </p:spTree>
    <p:extLst>
      <p:ext uri="{BB962C8B-B14F-4D97-AF65-F5344CB8AC3E}">
        <p14:creationId xmlns:p14="http://schemas.microsoft.com/office/powerpoint/2010/main" val="408844039"/>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2" name="Title 1">
            <a:extLst>
              <a:ext uri="{FF2B5EF4-FFF2-40B4-BE49-F238E27FC236}">
                <a16:creationId xmlns:a16="http://schemas.microsoft.com/office/drawing/2014/main" id="{D609A1B2-5521-4F0F-ADF5-785977FC7D1E}"/>
              </a:ext>
            </a:extLst>
          </p:cNvPr>
          <p:cNvSpPr>
            <a:spLocks noGrp="1"/>
          </p:cNvSpPr>
          <p:nvPr>
            <p:ph type="title"/>
          </p:nvPr>
        </p:nvSpPr>
        <p:spPr/>
        <p:txBody>
          <a:bodyPr/>
          <a:lstStyle/>
          <a:p>
            <a:r>
              <a:rPr lang="en-US" dirty="0"/>
              <a:t>We Are Different</a:t>
            </a:r>
          </a:p>
        </p:txBody>
      </p:sp>
      <p:sp>
        <p:nvSpPr>
          <p:cNvPr id="3" name="Text Placeholder 2">
            <a:extLst>
              <a:ext uri="{FF2B5EF4-FFF2-40B4-BE49-F238E27FC236}">
                <a16:creationId xmlns:a16="http://schemas.microsoft.com/office/drawing/2014/main" id="{5952ED2B-1E33-429C-9C7B-071BF953BDD1}"/>
              </a:ext>
            </a:extLst>
          </p:cNvPr>
          <p:cNvSpPr>
            <a:spLocks noGrp="1"/>
          </p:cNvSpPr>
          <p:nvPr>
            <p:ph type="body" idx="1"/>
          </p:nvPr>
        </p:nvSpPr>
        <p:spPr>
          <a:xfrm>
            <a:off x="996741" y="1699442"/>
            <a:ext cx="7405800" cy="2805300"/>
          </a:xfrm>
        </p:spPr>
        <p:txBody>
          <a:bodyPr/>
          <a:lstStyle/>
          <a:p>
            <a:pPr marL="0" lvl="0" indent="0">
              <a:lnSpc>
                <a:spcPct val="115000"/>
              </a:lnSpc>
              <a:buClr>
                <a:srgbClr val="000000"/>
              </a:buClr>
              <a:buNone/>
            </a:pPr>
            <a:r>
              <a:rPr lang="en-US" sz="1600" b="0" dirty="0"/>
              <a:t>1. I know you, and you know me. We are as different as the sun and the sea.</a:t>
            </a:r>
          </a:p>
          <a:p>
            <a:pPr marL="0" lvl="0" indent="0">
              <a:lnSpc>
                <a:spcPct val="115000"/>
              </a:lnSpc>
              <a:buClr>
                <a:srgbClr val="000000"/>
              </a:buClr>
              <a:buNone/>
            </a:pPr>
            <a:r>
              <a:rPr lang="en-US" sz="1600" b="0" dirty="0"/>
              <a:t>I know you, and you know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2. I help you, and you help me. We learn from problems, and we’re starting to see.</a:t>
            </a:r>
          </a:p>
          <a:p>
            <a:pPr marL="0" lvl="0" indent="0">
              <a:lnSpc>
                <a:spcPct val="115000"/>
              </a:lnSpc>
              <a:buClr>
                <a:srgbClr val="000000"/>
              </a:buClr>
              <a:buNone/>
            </a:pPr>
            <a:r>
              <a:rPr lang="en-US" sz="1600" b="0" dirty="0"/>
              <a:t>I help you, and you help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3. I love you, and you love me. We reach together for the best we can be.</a:t>
            </a:r>
          </a:p>
          <a:p>
            <a:pPr marL="0" lvl="0" indent="0">
              <a:lnSpc>
                <a:spcPct val="115000"/>
              </a:lnSpc>
              <a:buClr>
                <a:srgbClr val="000000"/>
              </a:buClr>
              <a:buNone/>
            </a:pPr>
            <a:r>
              <a:rPr lang="en-US" sz="1600" b="0" dirty="0"/>
              <a:t>I love you, and you love me, And that’s the way it’s supposed to be.</a:t>
            </a:r>
          </a:p>
          <a:p>
            <a:endParaRPr lang="en-US" sz="2000" dirty="0"/>
          </a:p>
        </p:txBody>
      </p:sp>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925605" y="33371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
        <p:nvSpPr>
          <p:cNvPr id="8" name="Action Button: Sound 7">
            <a:hlinkClick r:id="rId4" highlightClick="1"/>
            <a:extLst>
              <a:ext uri="{FF2B5EF4-FFF2-40B4-BE49-F238E27FC236}">
                <a16:creationId xmlns:a16="http://schemas.microsoft.com/office/drawing/2014/main" id="{F311CBFC-3CA7-4AAA-8E3A-75E643E95041}"/>
              </a:ext>
            </a:extLst>
          </p:cNvPr>
          <p:cNvSpPr/>
          <p:nvPr/>
        </p:nvSpPr>
        <p:spPr>
          <a:xfrm>
            <a:off x="8131162"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9" name="Google Shape;180;g7373cc9f06_0_515" descr="A purple bird perched on a tree branch singing the logo used to introduce a song in the lessons">
            <a:extLst>
              <a:ext uri="{FF2B5EF4-FFF2-40B4-BE49-F238E27FC236}">
                <a16:creationId xmlns:a16="http://schemas.microsoft.com/office/drawing/2014/main" id="{5FEDC437-B591-4DCC-B5E8-32CA4E512DBB}"/>
              </a:ext>
            </a:extLst>
          </p:cNvPr>
          <p:cNvPicPr preferRelativeResize="0"/>
          <p:nvPr/>
        </p:nvPicPr>
        <p:blipFill rotWithShape="1">
          <a:blip r:embed="rId5">
            <a:alphaModFix/>
          </a:blip>
          <a:srcRect/>
          <a:stretch/>
        </p:blipFill>
        <p:spPr>
          <a:xfrm>
            <a:off x="7991489" y="1989764"/>
            <a:ext cx="945918" cy="1038203"/>
          </a:xfrm>
          <a:prstGeom prst="rect">
            <a:avLst/>
          </a:prstGeom>
          <a:noFill/>
          <a:ln>
            <a:noFill/>
          </a:ln>
        </p:spPr>
      </p:pic>
    </p:spTree>
    <p:extLst>
      <p:ext uri="{BB962C8B-B14F-4D97-AF65-F5344CB8AC3E}">
        <p14:creationId xmlns:p14="http://schemas.microsoft.com/office/powerpoint/2010/main" val="820744879"/>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00"/>
        <p:cNvGrpSpPr/>
        <p:nvPr/>
      </p:nvGrpSpPr>
      <p:grpSpPr>
        <a:xfrm>
          <a:off x="0" y="0"/>
          <a:ext cx="0" cy="0"/>
          <a:chOff x="0" y="0"/>
          <a:chExt cx="0" cy="0"/>
        </a:xfrm>
      </p:grpSpPr>
      <p:pic>
        <p:nvPicPr>
          <p:cNvPr id="101" name="Google Shape;101;p1"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102" name="Google Shape;102;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I Can Choose!</a:t>
            </a:r>
            <a:br>
              <a:rPr lang="en-US" sz="4400" dirty="0">
                <a:solidFill>
                  <a:srgbClr val="FF7A2E"/>
                </a:solidFill>
              </a:rPr>
            </a:br>
            <a:br>
              <a:rPr lang="en-US" sz="2800" dirty="0">
                <a:solidFill>
                  <a:srgbClr val="FF7A2E"/>
                </a:solidFill>
              </a:rPr>
            </a:br>
            <a:r>
              <a:rPr lang="en-US" sz="2800" dirty="0">
                <a:solidFill>
                  <a:srgbClr val="FF7A2E"/>
                </a:solidFill>
              </a:rPr>
              <a:t>Lesson 6B</a:t>
            </a:r>
            <a:endParaRPr sz="4400" dirty="0">
              <a:solidFill>
                <a:srgbClr val="FF7A2E"/>
              </a:solidFill>
            </a:endParaRPr>
          </a:p>
        </p:txBody>
      </p:sp>
      <p:pic>
        <p:nvPicPr>
          <p:cNvPr id="103" name="Google Shape;103;p1" descr="Logo for the Geneva Office for Human Rights Education (3 brown dots over a v with the letters GO-HRE on a white circle)"/>
          <p:cNvPicPr preferRelativeResize="0"/>
          <p:nvPr/>
        </p:nvPicPr>
        <p:blipFill>
          <a:blip r:embed="rId4"/>
          <a:srcRect/>
          <a:stretch/>
        </p:blipFill>
        <p:spPr>
          <a:xfrm>
            <a:off x="8142067" y="69273"/>
            <a:ext cx="914400" cy="914400"/>
          </a:xfrm>
          <a:prstGeom prst="rect">
            <a:avLst/>
          </a:prstGeom>
          <a:noFill/>
          <a:ln>
            <a:noFill/>
          </a:ln>
        </p:spPr>
      </p:pic>
      <p:sp>
        <p:nvSpPr>
          <p:cNvPr id="5" name="Google Shape;87;g7372b59db7_0_507">
            <a:extLst>
              <a:ext uri="{FF2B5EF4-FFF2-40B4-BE49-F238E27FC236}">
                <a16:creationId xmlns:a16="http://schemas.microsoft.com/office/drawing/2014/main" id="{1741C8F3-C4E4-4F4A-A261-BA4F2D5A4A89}"/>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Freedom of Religion or Belief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9" name="Google Shape;586;p36">
            <a:extLst>
              <a:ext uri="{FF2B5EF4-FFF2-40B4-BE49-F238E27FC236}">
                <a16:creationId xmlns:a16="http://schemas.microsoft.com/office/drawing/2014/main" id="{242AF014-D72C-4F38-86FB-B7564AE0ED5C}"/>
              </a:ext>
            </a:extLst>
          </p:cNvPr>
          <p:cNvPicPr preferRelativeResize="0">
            <a:picLocks noChangeAspect="1"/>
          </p:cNvPicPr>
          <p:nvPr/>
        </p:nvPicPr>
        <p:blipFill rotWithShape="1">
          <a:blip r:embed="rId4">
            <a:alphaModFix/>
          </a:blip>
          <a:srcRect/>
          <a:stretch/>
        </p:blipFill>
        <p:spPr>
          <a:xfrm>
            <a:off x="2800581" y="285750"/>
            <a:ext cx="3542839"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37323930"/>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18</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r>
              <a:rPr lang="en-US" sz="2000" b="0" dirty="0"/>
              <a:t>We have the right to believe in whatever we want</a:t>
            </a:r>
          </a:p>
          <a:p>
            <a:r>
              <a:rPr lang="en-US" sz="2000" b="0" dirty="0"/>
              <a:t>We have the right to have a religion</a:t>
            </a:r>
          </a:p>
          <a:p>
            <a:r>
              <a:rPr lang="en-US" sz="2000" b="0" dirty="0"/>
              <a:t>And to change if we wish</a:t>
            </a:r>
          </a:p>
          <a:p>
            <a:r>
              <a:rPr lang="en-US" sz="2000" b="0" dirty="0"/>
              <a:t>We have the right to tell others about our beliefs</a:t>
            </a:r>
            <a:endParaRPr lang="en-US" sz="2000" dirty="0"/>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14</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r>
              <a:rPr lang="en-US" sz="2000" b="0" dirty="0"/>
              <a:t>Children have the right to think and believe what they want, and to practice their religion</a:t>
            </a:r>
          </a:p>
          <a:p>
            <a:r>
              <a:rPr lang="en-US" sz="2000" b="0" dirty="0"/>
              <a:t>As long as they are not stopping other people from enjoying their rights</a:t>
            </a:r>
          </a:p>
          <a:p>
            <a:r>
              <a:rPr lang="en-US" sz="2000" b="0" dirty="0"/>
              <a:t>Parents should guide their children on these matters.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392167418"/>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95"/>
        <p:cNvGrpSpPr/>
        <p:nvPr/>
      </p:nvGrpSpPr>
      <p:grpSpPr>
        <a:xfrm>
          <a:off x="0" y="0"/>
          <a:ext cx="0" cy="0"/>
          <a:chOff x="0" y="0"/>
          <a:chExt cx="0" cy="0"/>
        </a:xfrm>
      </p:grpSpPr>
      <p:sp>
        <p:nvSpPr>
          <p:cNvPr id="196" name="Google Shape;196;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I Can Choose!</a:t>
            </a:r>
            <a:br>
              <a:rPr lang="en-US" sz="4400" dirty="0">
                <a:solidFill>
                  <a:srgbClr val="FF7A2E"/>
                </a:solidFill>
              </a:rPr>
            </a:br>
            <a:br>
              <a:rPr lang="en-US" sz="2800" dirty="0">
                <a:solidFill>
                  <a:srgbClr val="FF7A2E"/>
                </a:solidFill>
              </a:rPr>
            </a:br>
            <a:r>
              <a:rPr lang="en-US" sz="2800" dirty="0">
                <a:solidFill>
                  <a:srgbClr val="FF7A2E"/>
                </a:solidFill>
              </a:rPr>
              <a:t>Lesson 6B</a:t>
            </a:r>
            <a:endParaRPr sz="4400" dirty="0">
              <a:solidFill>
                <a:srgbClr val="FF7A2E"/>
              </a:solidFill>
            </a:endParaRPr>
          </a:p>
        </p:txBody>
      </p:sp>
      <p:pic>
        <p:nvPicPr>
          <p:cNvPr id="197" name="Google Shape;197;p1"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198" name="Google Shape;198;p1"/>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199" name="Google Shape;199;p1"/>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200" name="Google Shape;200;p1"/>
          <p:cNvPicPr preferRelativeResize="0"/>
          <p:nvPr/>
        </p:nvPicPr>
        <p:blipFill rotWithShape="1">
          <a:blip r:embed="rId4">
            <a:alphaModFix/>
          </a:blip>
          <a:srcRect l="4410" t="2494" r="3987" b="3584"/>
          <a:stretch/>
        </p:blipFill>
        <p:spPr>
          <a:xfrm>
            <a:off x="743914" y="1143001"/>
            <a:ext cx="4864480" cy="2736270"/>
          </a:xfrm>
          <a:custGeom>
            <a:avLst/>
            <a:gdLst>
              <a:gd name="connsiteX0" fmla="*/ 0 w 4864480"/>
              <a:gd name="connsiteY0" fmla="*/ 0 h 2736270"/>
              <a:gd name="connsiteX1" fmla="*/ 637787 w 4864480"/>
              <a:gd name="connsiteY1" fmla="*/ 0 h 2736270"/>
              <a:gd name="connsiteX2" fmla="*/ 1226930 w 4864480"/>
              <a:gd name="connsiteY2" fmla="*/ 0 h 2736270"/>
              <a:gd name="connsiteX3" fmla="*/ 1864717 w 4864480"/>
              <a:gd name="connsiteY3" fmla="*/ 0 h 2736270"/>
              <a:gd name="connsiteX4" fmla="*/ 2453860 w 4864480"/>
              <a:gd name="connsiteY4" fmla="*/ 0 h 2736270"/>
              <a:gd name="connsiteX5" fmla="*/ 2994358 w 4864480"/>
              <a:gd name="connsiteY5" fmla="*/ 0 h 2736270"/>
              <a:gd name="connsiteX6" fmla="*/ 3486211 w 4864480"/>
              <a:gd name="connsiteY6" fmla="*/ 0 h 2736270"/>
              <a:gd name="connsiteX7" fmla="*/ 3880774 w 4864480"/>
              <a:gd name="connsiteY7" fmla="*/ 0 h 2736270"/>
              <a:gd name="connsiteX8" fmla="*/ 4323982 w 4864480"/>
              <a:gd name="connsiteY8" fmla="*/ 0 h 2736270"/>
              <a:gd name="connsiteX9" fmla="*/ 4864480 w 4864480"/>
              <a:gd name="connsiteY9" fmla="*/ 0 h 2736270"/>
              <a:gd name="connsiteX10" fmla="*/ 4864480 w 4864480"/>
              <a:gd name="connsiteY10" fmla="*/ 547254 h 2736270"/>
              <a:gd name="connsiteX11" fmla="*/ 4864480 w 4864480"/>
              <a:gd name="connsiteY11" fmla="*/ 1012420 h 2736270"/>
              <a:gd name="connsiteX12" fmla="*/ 4864480 w 4864480"/>
              <a:gd name="connsiteY12" fmla="*/ 1559674 h 2736270"/>
              <a:gd name="connsiteX13" fmla="*/ 4864480 w 4864480"/>
              <a:gd name="connsiteY13" fmla="*/ 2024840 h 2736270"/>
              <a:gd name="connsiteX14" fmla="*/ 4864480 w 4864480"/>
              <a:gd name="connsiteY14" fmla="*/ 2736270 h 2736270"/>
              <a:gd name="connsiteX15" fmla="*/ 4469917 w 4864480"/>
              <a:gd name="connsiteY15" fmla="*/ 2736270 h 2736270"/>
              <a:gd name="connsiteX16" fmla="*/ 4026708 w 4864480"/>
              <a:gd name="connsiteY16" fmla="*/ 2736270 h 2736270"/>
              <a:gd name="connsiteX17" fmla="*/ 3534855 w 4864480"/>
              <a:gd name="connsiteY17" fmla="*/ 2736270 h 2736270"/>
              <a:gd name="connsiteX18" fmla="*/ 2945713 w 4864480"/>
              <a:gd name="connsiteY18" fmla="*/ 2736270 h 2736270"/>
              <a:gd name="connsiteX19" fmla="*/ 2453860 w 4864480"/>
              <a:gd name="connsiteY19" fmla="*/ 2736270 h 2736270"/>
              <a:gd name="connsiteX20" fmla="*/ 1913362 w 4864480"/>
              <a:gd name="connsiteY20" fmla="*/ 2736270 h 2736270"/>
              <a:gd name="connsiteX21" fmla="*/ 1421509 w 4864480"/>
              <a:gd name="connsiteY21" fmla="*/ 2736270 h 2736270"/>
              <a:gd name="connsiteX22" fmla="*/ 783722 w 4864480"/>
              <a:gd name="connsiteY22" fmla="*/ 2736270 h 2736270"/>
              <a:gd name="connsiteX23" fmla="*/ 0 w 4864480"/>
              <a:gd name="connsiteY23" fmla="*/ 2736270 h 2736270"/>
              <a:gd name="connsiteX24" fmla="*/ 0 w 4864480"/>
              <a:gd name="connsiteY24" fmla="*/ 2271104 h 2736270"/>
              <a:gd name="connsiteX25" fmla="*/ 0 w 4864480"/>
              <a:gd name="connsiteY25" fmla="*/ 1696487 h 2736270"/>
              <a:gd name="connsiteX26" fmla="*/ 0 w 4864480"/>
              <a:gd name="connsiteY26" fmla="*/ 1121871 h 2736270"/>
              <a:gd name="connsiteX27" fmla="*/ 0 w 4864480"/>
              <a:gd name="connsiteY27" fmla="*/ 574617 h 2736270"/>
              <a:gd name="connsiteX28" fmla="*/ 0 w 4864480"/>
              <a:gd name="connsiteY28" fmla="*/ 0 h 2736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64480" h="2736270" extrusionOk="0">
                <a:moveTo>
                  <a:pt x="0" y="0"/>
                </a:moveTo>
                <a:cubicBezTo>
                  <a:pt x="131646" y="-9543"/>
                  <a:pt x="483727" y="52621"/>
                  <a:pt x="637787" y="0"/>
                </a:cubicBezTo>
                <a:cubicBezTo>
                  <a:pt x="791847" y="-52621"/>
                  <a:pt x="1035345" y="37080"/>
                  <a:pt x="1226930" y="0"/>
                </a:cubicBezTo>
                <a:cubicBezTo>
                  <a:pt x="1418515" y="-37080"/>
                  <a:pt x="1626746" y="74343"/>
                  <a:pt x="1864717" y="0"/>
                </a:cubicBezTo>
                <a:cubicBezTo>
                  <a:pt x="2102688" y="-74343"/>
                  <a:pt x="2261584" y="65820"/>
                  <a:pt x="2453860" y="0"/>
                </a:cubicBezTo>
                <a:cubicBezTo>
                  <a:pt x="2646136" y="-65820"/>
                  <a:pt x="2878599" y="41584"/>
                  <a:pt x="2994358" y="0"/>
                </a:cubicBezTo>
                <a:cubicBezTo>
                  <a:pt x="3110117" y="-41584"/>
                  <a:pt x="3282134" y="29631"/>
                  <a:pt x="3486211" y="0"/>
                </a:cubicBezTo>
                <a:cubicBezTo>
                  <a:pt x="3690288" y="-29631"/>
                  <a:pt x="3724986" y="6171"/>
                  <a:pt x="3880774" y="0"/>
                </a:cubicBezTo>
                <a:cubicBezTo>
                  <a:pt x="4036562" y="-6171"/>
                  <a:pt x="4181341" y="51419"/>
                  <a:pt x="4323982" y="0"/>
                </a:cubicBezTo>
                <a:cubicBezTo>
                  <a:pt x="4466623" y="-51419"/>
                  <a:pt x="4625016" y="18298"/>
                  <a:pt x="4864480" y="0"/>
                </a:cubicBezTo>
                <a:cubicBezTo>
                  <a:pt x="4895260" y="249993"/>
                  <a:pt x="4832035" y="429328"/>
                  <a:pt x="4864480" y="547254"/>
                </a:cubicBezTo>
                <a:cubicBezTo>
                  <a:pt x="4896925" y="665180"/>
                  <a:pt x="4828407" y="875019"/>
                  <a:pt x="4864480" y="1012420"/>
                </a:cubicBezTo>
                <a:cubicBezTo>
                  <a:pt x="4900553" y="1149821"/>
                  <a:pt x="4856741" y="1311267"/>
                  <a:pt x="4864480" y="1559674"/>
                </a:cubicBezTo>
                <a:cubicBezTo>
                  <a:pt x="4872219" y="1808081"/>
                  <a:pt x="4826822" y="1902774"/>
                  <a:pt x="4864480" y="2024840"/>
                </a:cubicBezTo>
                <a:cubicBezTo>
                  <a:pt x="4902138" y="2146906"/>
                  <a:pt x="4779714" y="2534358"/>
                  <a:pt x="4864480" y="2736270"/>
                </a:cubicBezTo>
                <a:cubicBezTo>
                  <a:pt x="4673053" y="2762397"/>
                  <a:pt x="4630095" y="2711574"/>
                  <a:pt x="4469917" y="2736270"/>
                </a:cubicBezTo>
                <a:cubicBezTo>
                  <a:pt x="4309739" y="2760966"/>
                  <a:pt x="4134750" y="2722687"/>
                  <a:pt x="4026708" y="2736270"/>
                </a:cubicBezTo>
                <a:cubicBezTo>
                  <a:pt x="3918666" y="2749853"/>
                  <a:pt x="3716357" y="2723422"/>
                  <a:pt x="3534855" y="2736270"/>
                </a:cubicBezTo>
                <a:cubicBezTo>
                  <a:pt x="3353353" y="2749118"/>
                  <a:pt x="3198695" y="2669827"/>
                  <a:pt x="2945713" y="2736270"/>
                </a:cubicBezTo>
                <a:cubicBezTo>
                  <a:pt x="2692731" y="2802713"/>
                  <a:pt x="2623640" y="2717894"/>
                  <a:pt x="2453860" y="2736270"/>
                </a:cubicBezTo>
                <a:cubicBezTo>
                  <a:pt x="2284080" y="2754646"/>
                  <a:pt x="2165055" y="2711467"/>
                  <a:pt x="1913362" y="2736270"/>
                </a:cubicBezTo>
                <a:cubicBezTo>
                  <a:pt x="1661669" y="2761073"/>
                  <a:pt x="1608667" y="2695188"/>
                  <a:pt x="1421509" y="2736270"/>
                </a:cubicBezTo>
                <a:cubicBezTo>
                  <a:pt x="1234351" y="2777352"/>
                  <a:pt x="1031969" y="2720285"/>
                  <a:pt x="783722" y="2736270"/>
                </a:cubicBezTo>
                <a:cubicBezTo>
                  <a:pt x="535475" y="2752255"/>
                  <a:pt x="243725" y="2722515"/>
                  <a:pt x="0" y="2736270"/>
                </a:cubicBezTo>
                <a:cubicBezTo>
                  <a:pt x="-18491" y="2623980"/>
                  <a:pt x="34168" y="2409775"/>
                  <a:pt x="0" y="2271104"/>
                </a:cubicBezTo>
                <a:cubicBezTo>
                  <a:pt x="-34168" y="2132433"/>
                  <a:pt x="33106" y="1918027"/>
                  <a:pt x="0" y="1696487"/>
                </a:cubicBezTo>
                <a:cubicBezTo>
                  <a:pt x="-33106" y="1474947"/>
                  <a:pt x="3901" y="1261439"/>
                  <a:pt x="0" y="1121871"/>
                </a:cubicBezTo>
                <a:cubicBezTo>
                  <a:pt x="-3901" y="982303"/>
                  <a:pt x="4345" y="771601"/>
                  <a:pt x="0" y="574617"/>
                </a:cubicBezTo>
                <a:cubicBezTo>
                  <a:pt x="-4345" y="377633"/>
                  <a:pt x="52474" y="134448"/>
                  <a:pt x="0" y="0"/>
                </a:cubicBezTo>
                <a:close/>
              </a:path>
            </a:pathLst>
          </a:custGeom>
          <a:noFill/>
          <a:ln w="38100">
            <a:solidFill>
              <a:srgbClr val="FF7A2E"/>
            </a:solidFill>
            <a:extLst>
              <a:ext uri="{C807C97D-BFC1-408E-A445-0C87EB9F89A2}">
                <ask:lineSketchStyleProps xmlns="" xmlns:ask="http://schemas.microsoft.com/office/drawing/2018/sketchyshapes" sd="4211950976">
                  <a:prstGeom prst="rect">
                    <a:avLst/>
                  </a:prstGeom>
                  <ask:type>
                    <ask:lineSketchScribble/>
                  </ask:type>
                </ask:lineSketchStyleProps>
              </a:ext>
            </a:extLst>
          </a:ln>
        </p:spPr>
      </p:pic>
    </p:spTree>
    <p:extLst>
      <p:ext uri="{BB962C8B-B14F-4D97-AF65-F5344CB8AC3E}">
        <p14:creationId xmlns:p14="http://schemas.microsoft.com/office/powerpoint/2010/main" val="239700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73475602b4_0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329" name="Google Shape;329;g73475602b4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330" name="Google Shape;330;g73475602b4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331" name="Google Shape;331;g73475602b4_0_0" descr="Orange and yellow smiley sun the logo for welcome and warm up in the lessons"/>
          <p:cNvPicPr preferRelativeResize="0"/>
          <p:nvPr/>
        </p:nvPicPr>
        <p:blipFill rotWithShape="1">
          <a:blip r:embed="rId3">
            <a:alphaModFix/>
          </a:blip>
          <a:srcRect/>
          <a:stretch/>
        </p:blipFill>
        <p:spPr>
          <a:xfrm>
            <a:off x="7912125" y="1319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833ebc934e_0_14"/>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10" name="Google Shape;310;g833ebc934e_0_14"/>
          <p:cNvPicPr preferRelativeResize="0">
            <a:picLocks noChangeAspect="1"/>
          </p:cNvPicPr>
          <p:nvPr/>
        </p:nvPicPr>
        <p:blipFill>
          <a:blip r:embed="rId3">
            <a:alphaModFix/>
          </a:blip>
          <a:stretch>
            <a:fillRect/>
          </a:stretch>
        </p:blipFill>
        <p:spPr>
          <a:xfrm>
            <a:off x="2626922" y="285750"/>
            <a:ext cx="3890157"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pic>
        <p:nvPicPr>
          <p:cNvPr id="4" name="Google Shape;389;p10" descr="A Small green checkmark in a box the icon used to indicate a review throughout the presentation">
            <a:extLst>
              <a:ext uri="{FF2B5EF4-FFF2-40B4-BE49-F238E27FC236}">
                <a16:creationId xmlns:a16="http://schemas.microsoft.com/office/drawing/2014/main" id="{346D4748-80A9-47EA-9867-4624CF685F5E}"/>
              </a:ext>
            </a:extLst>
          </p:cNvPr>
          <p:cNvPicPr preferRelativeResize="0">
            <a:picLocks noChangeAspect="1"/>
          </p:cNvPicPr>
          <p:nvPr/>
        </p:nvPicPr>
        <p:blipFill rotWithShape="1">
          <a:blip r:embed="rId4">
            <a:alphaModFix/>
          </a:blip>
          <a:srcRect/>
          <a:stretch/>
        </p:blipFill>
        <p:spPr>
          <a:xfrm>
            <a:off x="7680492" y="192135"/>
            <a:ext cx="1014258" cy="1097280"/>
          </a:xfrm>
          <a:prstGeom prst="rect">
            <a:avLst/>
          </a:prstGeom>
          <a:noFill/>
          <a:ln>
            <a:noFill/>
          </a:ln>
        </p:spPr>
      </p:pic>
    </p:spTree>
  </p:cSld>
  <p:clrMapOvr>
    <a:masterClrMapping/>
  </p:clrMapOvr>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3267</Words>
  <Application>Microsoft Macintosh PowerPoint</Application>
  <PresentationFormat>On-screen Show (16:9)</PresentationFormat>
  <Paragraphs>361</Paragraphs>
  <Slides>43</Slides>
  <Notes>42</Notes>
  <HiddenSlides>0</HiddenSlides>
  <MMClips>0</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43</vt:i4>
      </vt:variant>
    </vt:vector>
  </HeadingPairs>
  <TitlesOfParts>
    <vt:vector size="56" baseType="lpstr">
      <vt:lpstr>Arial</vt:lpstr>
      <vt:lpstr>Open Sans ExtraBold</vt:lpstr>
      <vt:lpstr>Work Sans</vt:lpstr>
      <vt:lpstr>Noto Sans Symbols</vt:lpstr>
      <vt:lpstr>Arial Narrow</vt:lpstr>
      <vt:lpstr>Jacquenetta template</vt:lpstr>
      <vt:lpstr>Jacquenetta template</vt:lpstr>
      <vt:lpstr>Jacquenetta template</vt:lpstr>
      <vt:lpstr>2_Jacquenetta template</vt:lpstr>
      <vt:lpstr>4_Jacquenetta template</vt:lpstr>
      <vt:lpstr>3_Jacquenetta template</vt:lpstr>
      <vt:lpstr>5_Jacquenetta template</vt:lpstr>
      <vt:lpstr>6_Jacquenetta template</vt:lpstr>
      <vt:lpstr>PowerPoint Presentation</vt:lpstr>
      <vt:lpstr>PowerPoint Presentation</vt:lpstr>
      <vt:lpstr>PowerPoint Presentation</vt:lpstr>
      <vt:lpstr>I Can Choose!  Lesson 6B</vt:lpstr>
      <vt:lpstr>Welcome and Warm Up</vt:lpstr>
      <vt:lpstr>PowerPoint Presentation</vt:lpstr>
      <vt:lpstr>Here We Are Together </vt:lpstr>
      <vt:lpstr>Alternate Words</vt:lpstr>
      <vt:lpstr>PowerPoint Presentation</vt:lpstr>
      <vt:lpstr>PowerPoint Presentation</vt:lpstr>
      <vt:lpstr>PowerPoint Presentation</vt:lpstr>
      <vt:lpstr>Review</vt:lpstr>
      <vt:lpstr>Review</vt:lpstr>
      <vt:lpstr>Learning Points</vt:lpstr>
      <vt:lpstr>PowerPoint Presentation</vt:lpstr>
      <vt:lpstr>Introduction</vt:lpstr>
      <vt:lpstr>We Are Different</vt:lpstr>
      <vt:lpstr>PowerPoint Presentation</vt:lpstr>
      <vt:lpstr>Develop &amp; Discuss</vt:lpstr>
      <vt:lpstr>Develop &amp; Discuss</vt:lpstr>
      <vt:lpstr>Develop &amp; Discuss</vt:lpstr>
      <vt:lpstr>Discussion</vt:lpstr>
      <vt:lpstr>PowerPoint Presentation</vt:lpstr>
      <vt:lpstr>Develop &amp; Discuss</vt:lpstr>
      <vt:lpstr>Develop &amp; Discuss</vt:lpstr>
      <vt:lpstr>Universal Declaration on Human Rights Article 18</vt:lpstr>
      <vt:lpstr>Develop &amp; Discuss</vt:lpstr>
      <vt:lpstr>Convention on the Rights of the Child Article 14</vt:lpstr>
      <vt:lpstr>Conclusion </vt:lpstr>
      <vt:lpstr>PowerPoint Presentation</vt:lpstr>
      <vt:lpstr>PowerPoint Presentation</vt:lpstr>
      <vt:lpstr>Challenge</vt:lpstr>
      <vt:lpstr>PowerPoint Presentation</vt:lpstr>
      <vt:lpstr>References</vt:lpstr>
      <vt:lpstr>Resources</vt:lpstr>
      <vt:lpstr>PowerPoint Presentation</vt:lpstr>
      <vt:lpstr>I’ll Walk with You </vt:lpstr>
      <vt:lpstr>PowerPoint Presentation</vt:lpstr>
      <vt:lpstr>We Are Different</vt:lpstr>
      <vt:lpstr>PowerPoint Presentation</vt:lpstr>
      <vt:lpstr>Universal Declaration on Human Rights Article 18</vt:lpstr>
      <vt:lpstr>Convention on the Rights of the Child Article 14</vt:lpstr>
      <vt:lpstr>I Can Choose!  Lesson 6B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Can Choose!  Lesson 6A</dc:title>
  <dc:creator>Randall Haws</dc:creator>
  <cp:lastModifiedBy>Cynthia Neider</cp:lastModifiedBy>
  <cp:revision>16</cp:revision>
  <dcterms:created xsi:type="dcterms:W3CDTF">2020-03-25T22:36:01Z</dcterms:created>
  <dcterms:modified xsi:type="dcterms:W3CDTF">2020-06-10T03:50:18Z</dcterms:modified>
</cp:coreProperties>
</file>