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 id="2147483662" r:id="rId2"/>
    <p:sldMasterId id="2147483675" r:id="rId3"/>
    <p:sldMasterId id="2147483683" r:id="rId4"/>
    <p:sldMasterId id="2147483692" r:id="rId5"/>
    <p:sldMasterId id="2147483701" r:id="rId6"/>
  </p:sldMasterIdLst>
  <p:notesMasterIdLst>
    <p:notesMasterId r:id="rId37"/>
  </p:notesMasterIdLst>
  <p:sldIdLst>
    <p:sldId id="256" r:id="rId7"/>
    <p:sldId id="257" r:id="rId8"/>
    <p:sldId id="258" r:id="rId9"/>
    <p:sldId id="259" r:id="rId10"/>
    <p:sldId id="261" r:id="rId11"/>
    <p:sldId id="262" r:id="rId12"/>
    <p:sldId id="263" r:id="rId13"/>
    <p:sldId id="264" r:id="rId14"/>
    <p:sldId id="260" r:id="rId15"/>
    <p:sldId id="265" r:id="rId16"/>
    <p:sldId id="266" r:id="rId17"/>
    <p:sldId id="267" r:id="rId18"/>
    <p:sldId id="268" r:id="rId19"/>
    <p:sldId id="269" r:id="rId20"/>
    <p:sldId id="270" r:id="rId21"/>
    <p:sldId id="271" r:id="rId22"/>
    <p:sldId id="272" r:id="rId23"/>
    <p:sldId id="274" r:id="rId24"/>
    <p:sldId id="273" r:id="rId25"/>
    <p:sldId id="275" r:id="rId26"/>
    <p:sldId id="276" r:id="rId27"/>
    <p:sldId id="277" r:id="rId28"/>
    <p:sldId id="278" r:id="rId29"/>
    <p:sldId id="279" r:id="rId30"/>
    <p:sldId id="280" r:id="rId31"/>
    <p:sldId id="281" r:id="rId32"/>
    <p:sldId id="282" r:id="rId33"/>
    <p:sldId id="283" r:id="rId34"/>
    <p:sldId id="284" r:id="rId35"/>
    <p:sldId id="285" r:id="rId36"/>
  </p:sldIdLst>
  <p:sldSz cx="9144000" cy="5143500" type="screen16x9"/>
  <p:notesSz cx="6858000" cy="9144000"/>
  <p:embeddedFontLst>
    <p:embeddedFont>
      <p:font typeface="Arial Narrow" panose="020B0604020202020204" pitchFamily="34" charset="0"/>
      <p:regular r:id="rId38"/>
      <p:bold r:id="rId39"/>
      <p:italic r:id="rId40"/>
      <p:boldItalic r:id="rId41"/>
    </p:embeddedFont>
    <p:embeddedFont>
      <p:font typeface="Work Sans" pitchFamily="2" charset="77"/>
      <p:regular r:id="rId42"/>
      <p:bold r:id="rId43"/>
      <p:italic r:id="rId44"/>
      <p:bold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9" roundtripDataSignature="AMtx7mjEn3TSSWUNcnQ97vfwyvRrgItZE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112089-4871-40FF-B7C8-409632BBFD6A}">
  <a:tblStyle styleId="{69112089-4871-40FF-B7C8-409632BBFD6A}"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77BDE48-C911-46AD-ABCF-84C2A3FBFD81}" styleName="Table_1">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71"/>
    <p:restoredTop sz="94624"/>
  </p:normalViewPr>
  <p:slideViewPr>
    <p:cSldViewPr snapToGrid="0" snapToObjects="1">
      <p:cViewPr varScale="1">
        <p:scale>
          <a:sx n="139" d="100"/>
          <a:sy n="139" d="100"/>
        </p:scale>
        <p:origin x="46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font" Target="fonts/font2.fntdata"/><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font" Target="fonts/font5.fntdata"/><Relationship Id="rId50"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customschemas.google.com/relationships/presentationmetadata" Target="metadata"/><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font" Target="fonts/font7.fntdata"/><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font" Target="fonts/font6.fntdata"/><Relationship Id="rId8" Type="http://schemas.openxmlformats.org/officeDocument/2006/relationships/slide" Target="slides/slide2.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font" Target="fonts/font1.fntdata"/><Relationship Id="rId20" Type="http://schemas.openxmlformats.org/officeDocument/2006/relationships/slide" Target="slides/slide14.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youtube.com/watch?v=2FNGVywm1rM&amp;list=PL1p11lCKMm7vUpyDMd39yUSVUUwUJ-Wa5&amp;index=2"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9" name="Google Shape;349;p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8" name="Google Shape;41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54000" lvl="0" indent="0" algn="l" rtl="0">
              <a:lnSpc>
                <a:spcPct val="115000"/>
              </a:lnSpc>
              <a:spcBef>
                <a:spcPts val="200"/>
              </a:spcBef>
              <a:spcAft>
                <a:spcPts val="0"/>
              </a:spcAft>
              <a:buClr>
                <a:schemeClr val="dk1"/>
              </a:buClr>
              <a:buSzPts val="1100"/>
              <a:buFont typeface="Arial"/>
              <a:buNone/>
            </a:pPr>
            <a:r>
              <a:rPr lang="en-US" sz="1000">
                <a:solidFill>
                  <a:schemeClr val="dk1"/>
                </a:solidFill>
              </a:rPr>
              <a:t>Explain: </a:t>
            </a:r>
            <a:r>
              <a:rPr lang="en-US" sz="1000" b="1">
                <a:solidFill>
                  <a:schemeClr val="dk1"/>
                </a:solidFill>
              </a:rPr>
              <a:t>Because children have special needs, there's another document especially for them.</a:t>
            </a:r>
            <a:endParaRPr sz="1000" b="1">
              <a:solidFill>
                <a:schemeClr val="dk1"/>
              </a:solidFill>
            </a:endParaRPr>
          </a:p>
          <a:p>
            <a:pPr marL="0" lvl="0" indent="0" algn="l" rtl="0">
              <a:lnSpc>
                <a:spcPct val="115000"/>
              </a:lnSpc>
              <a:spcBef>
                <a:spcPts val="100"/>
              </a:spcBef>
              <a:spcAft>
                <a:spcPts val="0"/>
              </a:spcAft>
              <a:buClr>
                <a:schemeClr val="dk1"/>
              </a:buClr>
              <a:buSzPts val="1100"/>
              <a:buFont typeface="Arial"/>
              <a:buNone/>
            </a:pPr>
            <a:r>
              <a:rPr lang="en-US" sz="750">
                <a:solidFill>
                  <a:schemeClr val="dk1"/>
                </a:solidFill>
              </a:rPr>
              <a:t> </a:t>
            </a:r>
            <a:endParaRPr sz="750">
              <a:solidFill>
                <a:schemeClr val="dk1"/>
              </a:solidFill>
            </a:endParaRPr>
          </a:p>
          <a:p>
            <a:pPr marL="482600" marR="165100" lvl="0" indent="-228600" algn="l" rtl="0">
              <a:lnSpc>
                <a:spcPct val="112000"/>
              </a:lnSpc>
              <a:spcBef>
                <a:spcPts val="500"/>
              </a:spcBef>
              <a:spcAft>
                <a:spcPts val="0"/>
              </a:spcAft>
              <a:buSzPts val="1100"/>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It's called the </a:t>
            </a:r>
            <a:r>
              <a:rPr lang="en-US" sz="950" i="1">
                <a:solidFill>
                  <a:schemeClr val="dk1"/>
                </a:solidFill>
              </a:rPr>
              <a:t>Convention on the Rights of the Child. </a:t>
            </a:r>
            <a:r>
              <a:rPr lang="en-US" sz="1000">
                <a:solidFill>
                  <a:schemeClr val="dk1"/>
                </a:solidFill>
              </a:rPr>
              <a:t>We are going to read what the </a:t>
            </a:r>
            <a:r>
              <a:rPr lang="en-US" sz="950" i="1">
                <a:solidFill>
                  <a:schemeClr val="dk1"/>
                </a:solidFill>
              </a:rPr>
              <a:t>Convention </a:t>
            </a:r>
            <a:r>
              <a:rPr lang="en-US" sz="1000">
                <a:solidFill>
                  <a:schemeClr val="dk1"/>
                </a:solidFill>
              </a:rPr>
              <a:t>says and also what the </a:t>
            </a:r>
            <a:r>
              <a:rPr lang="en-US" sz="950" i="1">
                <a:solidFill>
                  <a:schemeClr val="dk1"/>
                </a:solidFill>
              </a:rPr>
              <a:t>Universal Declaration of Human Rights </a:t>
            </a:r>
            <a:r>
              <a:rPr lang="en-US" sz="1000">
                <a:solidFill>
                  <a:schemeClr val="dk1"/>
                </a:solidFill>
              </a:rPr>
              <a:t>says about human rights for people who are different.</a:t>
            </a:r>
            <a:endParaRPr sz="1000">
              <a:solidFill>
                <a:schemeClr val="dk1"/>
              </a:solidFill>
            </a:endParaRPr>
          </a:p>
          <a:p>
            <a:pPr marL="0" lvl="0" indent="0" algn="l" rtl="0">
              <a:lnSpc>
                <a:spcPct val="115000"/>
              </a:lnSpc>
              <a:spcBef>
                <a:spcPts val="0"/>
              </a:spcBef>
              <a:spcAft>
                <a:spcPts val="0"/>
              </a:spcAft>
              <a:buSzPts val="1100"/>
              <a:buNone/>
            </a:pPr>
            <a:r>
              <a:rPr lang="en-US" sz="1000">
                <a:solidFill>
                  <a:schemeClr val="dk1"/>
                </a:solidFill>
              </a:rPr>
              <a:t> </a:t>
            </a:r>
            <a:endParaRPr sz="1000">
              <a:solidFill>
                <a:schemeClr val="dk1"/>
              </a:solidFill>
            </a:endParaRPr>
          </a:p>
          <a:p>
            <a:pPr marL="482600" marR="469900" lvl="0" indent="-228600" algn="l" rtl="0">
              <a:lnSpc>
                <a:spcPct val="118000"/>
              </a:lnSpc>
              <a:spcBef>
                <a:spcPts val="0"/>
              </a:spcBef>
              <a:spcAft>
                <a:spcPts val="0"/>
              </a:spcAft>
              <a:buSzPts val="1100"/>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I want you to listen very carefully for different kinds of people. This is what the </a:t>
            </a:r>
            <a:r>
              <a:rPr lang="en-US" sz="950" i="1">
                <a:solidFill>
                  <a:schemeClr val="dk1"/>
                </a:solidFill>
              </a:rPr>
              <a:t>Convention on the Rights of the Child says:</a:t>
            </a:r>
            <a:endParaRPr sz="950" i="1">
              <a:solidFill>
                <a:schemeClr val="dk1"/>
              </a:solidFill>
            </a:endParaRPr>
          </a:p>
          <a:p>
            <a:pPr marL="965200" lvl="0" indent="0" algn="l" rtl="0">
              <a:lnSpc>
                <a:spcPct val="115000"/>
              </a:lnSpc>
              <a:spcBef>
                <a:spcPts val="0"/>
              </a:spcBef>
              <a:spcAft>
                <a:spcPts val="0"/>
              </a:spcAft>
              <a:buSzPts val="1100"/>
              <a:buNone/>
            </a:pPr>
            <a:r>
              <a:rPr lang="en-US" sz="950" i="1">
                <a:solidFill>
                  <a:schemeClr val="dk1"/>
                </a:solidFill>
              </a:rPr>
              <a:t>You have the right to protection against discrimination.</a:t>
            </a:r>
            <a:endParaRPr sz="950" i="1">
              <a:solidFill>
                <a:schemeClr val="dk1"/>
              </a:solidFill>
            </a:endParaRPr>
          </a:p>
          <a:p>
            <a:pPr marL="939800" marR="1739900" lvl="0" indent="25400" algn="l" rtl="0">
              <a:lnSpc>
                <a:spcPct val="120000"/>
              </a:lnSpc>
              <a:spcBef>
                <a:spcPts val="200"/>
              </a:spcBef>
              <a:spcAft>
                <a:spcPts val="0"/>
              </a:spcAft>
              <a:buSzPts val="1100"/>
              <a:buNone/>
            </a:pPr>
            <a:r>
              <a:rPr lang="en-US" sz="950" i="1">
                <a:solidFill>
                  <a:schemeClr val="dk1"/>
                </a:solidFill>
              </a:rPr>
              <a:t>If you are disabled, either mentally or physically, you have the right to special care and education to help you develop and lead a full life.</a:t>
            </a:r>
            <a:endParaRPr sz="950" i="1">
              <a:solidFill>
                <a:schemeClr val="dk1"/>
              </a:solidFill>
            </a:endParaRPr>
          </a:p>
          <a:p>
            <a:pPr marL="0" lvl="0" indent="0" algn="l" rtl="0">
              <a:lnSpc>
                <a:spcPct val="115000"/>
              </a:lnSpc>
              <a:spcBef>
                <a:spcPts val="100"/>
              </a:spcBef>
              <a:spcAft>
                <a:spcPts val="0"/>
              </a:spcAft>
              <a:buClr>
                <a:schemeClr val="dk1"/>
              </a:buClr>
              <a:buSzPts val="1100"/>
              <a:buFont typeface="Arial"/>
              <a:buNone/>
            </a:pPr>
            <a:r>
              <a:rPr lang="en-US" sz="700" i="1">
                <a:solidFill>
                  <a:schemeClr val="dk1"/>
                </a:solidFill>
              </a:rPr>
              <a:t> </a:t>
            </a:r>
            <a:endParaRPr sz="700" i="1">
              <a:solidFill>
                <a:schemeClr val="dk1"/>
              </a:solidFill>
            </a:endParaRPr>
          </a:p>
          <a:p>
            <a:pPr marL="254000" lvl="0" indent="0" algn="l" rtl="0">
              <a:lnSpc>
                <a:spcPct val="115000"/>
              </a:lnSpc>
              <a:spcBef>
                <a:spcPts val="500"/>
              </a:spcBef>
              <a:spcAft>
                <a:spcPts val="0"/>
              </a:spcAft>
              <a:buClr>
                <a:schemeClr val="dk1"/>
              </a:buClr>
              <a:buSzPts val="1100"/>
              <a:buFont typeface="Arial"/>
              <a:buNone/>
            </a:pPr>
            <a:r>
              <a:rPr lang="en-US" sz="1000">
                <a:solidFill>
                  <a:schemeClr val="dk1"/>
                </a:solidFill>
              </a:rPr>
              <a:t>Ask: What is </a:t>
            </a:r>
            <a:r>
              <a:rPr lang="en-US" sz="1000" b="1">
                <a:solidFill>
                  <a:schemeClr val="dk1"/>
                </a:solidFill>
              </a:rPr>
              <a:t>discrimination?</a:t>
            </a:r>
            <a:endParaRPr sz="1000" b="1">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300" b="1">
                <a:solidFill>
                  <a:schemeClr val="dk1"/>
                </a:solidFill>
              </a:rPr>
              <a:t> </a:t>
            </a:r>
            <a:endParaRPr sz="1300" b="1">
              <a:solidFill>
                <a:schemeClr val="dk1"/>
              </a:solidFill>
            </a:endParaRPr>
          </a:p>
          <a:p>
            <a:pPr marL="254000" marR="215900" lvl="0" indent="0" algn="l" rtl="0">
              <a:lnSpc>
                <a:spcPct val="115000"/>
              </a:lnSpc>
              <a:spcBef>
                <a:spcPts val="0"/>
              </a:spcBef>
              <a:spcAft>
                <a:spcPts val="0"/>
              </a:spcAft>
              <a:buClr>
                <a:schemeClr val="dk1"/>
              </a:buClr>
              <a:buSzPts val="1100"/>
              <a:buFont typeface="Arial"/>
              <a:buNone/>
            </a:pPr>
            <a:r>
              <a:rPr lang="en-US" sz="1000">
                <a:solidFill>
                  <a:schemeClr val="dk1"/>
                </a:solidFill>
              </a:rPr>
              <a:t>Explain: </a:t>
            </a:r>
            <a:r>
              <a:rPr lang="en-US" sz="1000" b="1">
                <a:solidFill>
                  <a:schemeClr val="dk1"/>
                </a:solidFill>
              </a:rPr>
              <a:t>Discrimination is treating people unkindly who are different. </a:t>
            </a:r>
            <a:r>
              <a:rPr lang="en-US" sz="1000">
                <a:solidFill>
                  <a:schemeClr val="dk1"/>
                </a:solidFill>
              </a:rPr>
              <a:t>When someone discriminates, he or she is treating another person unfairly and is sometimes mean.</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150">
                <a:solidFill>
                  <a:schemeClr val="dk1"/>
                </a:solidFill>
              </a:rPr>
              <a:t> </a:t>
            </a:r>
            <a:endParaRPr sz="1150">
              <a:solidFill>
                <a:schemeClr val="dk1"/>
              </a:solidFill>
            </a:endParaRPr>
          </a:p>
          <a:p>
            <a:pPr marL="254000" marR="2006600" lvl="0" indent="0" algn="l" rtl="0">
              <a:lnSpc>
                <a:spcPct val="230000"/>
              </a:lnSpc>
              <a:spcBef>
                <a:spcPts val="0"/>
              </a:spcBef>
              <a:spcAft>
                <a:spcPts val="0"/>
              </a:spcAft>
              <a:buClr>
                <a:schemeClr val="dk1"/>
              </a:buClr>
              <a:buSzPts val="1100"/>
              <a:buFont typeface="Arial"/>
              <a:buNone/>
            </a:pPr>
            <a:r>
              <a:rPr lang="en-US" sz="1000">
                <a:solidFill>
                  <a:schemeClr val="dk1"/>
                </a:solidFill>
              </a:rPr>
              <a:t>Write the word </a:t>
            </a:r>
            <a:r>
              <a:rPr lang="en-US" sz="1000" b="1">
                <a:solidFill>
                  <a:schemeClr val="dk1"/>
                </a:solidFill>
              </a:rPr>
              <a:t>"Discrimination" </a:t>
            </a:r>
            <a:r>
              <a:rPr lang="en-US" sz="1000">
                <a:solidFill>
                  <a:schemeClr val="dk1"/>
                </a:solidFill>
              </a:rPr>
              <a:t>on the chalkboard or piece of paper. Say: Let's all say this together - Discrimination.</a:t>
            </a:r>
            <a:endParaRPr sz="1000">
              <a:solidFill>
                <a:schemeClr val="dk1"/>
              </a:solidFill>
            </a:endParaRPr>
          </a:p>
          <a:p>
            <a:pPr marL="254000" lvl="0" indent="0" algn="l" rtl="0">
              <a:lnSpc>
                <a:spcPct val="104545"/>
              </a:lnSpc>
              <a:spcBef>
                <a:spcPts val="0"/>
              </a:spcBef>
              <a:spcAft>
                <a:spcPts val="0"/>
              </a:spcAft>
              <a:buClr>
                <a:schemeClr val="dk1"/>
              </a:buClr>
              <a:buSzPts val="1100"/>
              <a:buFont typeface="Arial"/>
              <a:buNone/>
            </a:pPr>
            <a:r>
              <a:rPr lang="en-US" sz="1000">
                <a:solidFill>
                  <a:schemeClr val="dk1"/>
                </a:solidFill>
              </a:rPr>
              <a:t>Now listen to the </a:t>
            </a:r>
            <a:r>
              <a:rPr lang="en-US" sz="950" i="1">
                <a:solidFill>
                  <a:schemeClr val="dk1"/>
                </a:solidFill>
              </a:rPr>
              <a:t>Universal Declaration of Human Rights:</a:t>
            </a:r>
            <a:endParaRPr sz="950" i="1">
              <a:solidFill>
                <a:schemeClr val="dk1"/>
              </a:solidFill>
            </a:endParaRPr>
          </a:p>
          <a:p>
            <a:pPr marL="939800" marR="215900" lvl="0" indent="0" algn="l" rtl="0">
              <a:lnSpc>
                <a:spcPct val="124999"/>
              </a:lnSpc>
              <a:spcBef>
                <a:spcPts val="300"/>
              </a:spcBef>
              <a:spcAft>
                <a:spcPts val="0"/>
              </a:spcAft>
              <a:buClr>
                <a:schemeClr val="dk1"/>
              </a:buClr>
              <a:buSzPts val="1100"/>
              <a:buFont typeface="Arial"/>
              <a:buNone/>
            </a:pPr>
            <a:r>
              <a:rPr lang="en-US" sz="950" i="1">
                <a:solidFill>
                  <a:schemeClr val="dk1"/>
                </a:solidFill>
              </a:rPr>
              <a:t>Everyone is entitled to all of these rights, whatever our differences such as race, skin color, sex, nationality, language, religion, opinions, family background, birth or </a:t>
            </a:r>
            <a:r>
              <a:rPr lang="en-US" sz="950" b="1" i="1">
                <a:solidFill>
                  <a:schemeClr val="dk1"/>
                </a:solidFill>
              </a:rPr>
              <a:t>any other kind of difference.</a:t>
            </a:r>
            <a:endParaRPr sz="950" b="1" i="1">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650" b="1" i="1">
                <a:solidFill>
                  <a:schemeClr val="dk1"/>
                </a:solidFill>
              </a:rPr>
              <a:t> </a:t>
            </a:r>
            <a:endParaRPr sz="650" b="1" i="1">
              <a:solidFill>
                <a:schemeClr val="dk1"/>
              </a:solidFill>
            </a:endParaRPr>
          </a:p>
          <a:p>
            <a:pPr marL="254000" lvl="0" indent="0" algn="l" rtl="0">
              <a:lnSpc>
                <a:spcPct val="115000"/>
              </a:lnSpc>
              <a:spcBef>
                <a:spcPts val="500"/>
              </a:spcBef>
              <a:spcAft>
                <a:spcPts val="0"/>
              </a:spcAft>
              <a:buSzPts val="1100"/>
              <a:buNone/>
            </a:pPr>
            <a:r>
              <a:rPr lang="en-US" sz="1000">
                <a:solidFill>
                  <a:schemeClr val="dk1"/>
                </a:solidFill>
              </a:rPr>
              <a:t>Ask:What kinds of differences did you hear mentioned?</a:t>
            </a:r>
            <a:endParaRPr sz="1000">
              <a:solidFill>
                <a:schemeClr val="dk1"/>
              </a:solidFill>
            </a:endParaRPr>
          </a:p>
          <a:p>
            <a:pPr marL="254000" lvl="0" indent="0" algn="l" rtl="0">
              <a:lnSpc>
                <a:spcPct val="115000"/>
              </a:lnSpc>
              <a:spcBef>
                <a:spcPts val="500"/>
              </a:spcBef>
              <a:spcAft>
                <a:spcPts val="0"/>
              </a:spcAft>
              <a:buSzPts val="1100"/>
              <a:buNone/>
            </a:pPr>
            <a:r>
              <a:rPr lang="en-US" sz="950">
                <a:solidFill>
                  <a:schemeClr val="dk1"/>
                </a:solidFill>
              </a:rPr>
              <a:t>Give the children time to answer. Repeat the answers back to the children.</a:t>
            </a:r>
            <a:endParaRPr sz="950">
              <a:solidFill>
                <a:schemeClr val="dk1"/>
              </a:solidFill>
            </a:endParaRPr>
          </a:p>
          <a:p>
            <a:pPr marL="254000" lvl="0" indent="0" algn="l" rtl="0">
              <a:lnSpc>
                <a:spcPct val="115000"/>
              </a:lnSpc>
              <a:spcBef>
                <a:spcPts val="500"/>
              </a:spcBef>
              <a:spcAft>
                <a:spcPts val="0"/>
              </a:spcAft>
              <a:buSzPts val="1100"/>
              <a:buNone/>
            </a:pPr>
            <a:endParaRPr sz="950">
              <a:solidFill>
                <a:schemeClr val="dk1"/>
              </a:solidFill>
            </a:endParaRPr>
          </a:p>
          <a:p>
            <a:pPr marL="254000" marR="215900" lvl="0" indent="0" algn="l" rtl="0">
              <a:lnSpc>
                <a:spcPct val="120000"/>
              </a:lnSpc>
              <a:spcBef>
                <a:spcPts val="0"/>
              </a:spcBef>
              <a:spcAft>
                <a:spcPts val="0"/>
              </a:spcAft>
              <a:buSzPts val="1100"/>
              <a:buNone/>
            </a:pPr>
            <a:r>
              <a:rPr lang="en-US" sz="950">
                <a:solidFill>
                  <a:schemeClr val="dk1"/>
                </a:solidFill>
              </a:rPr>
              <a:t>Explain: </a:t>
            </a:r>
            <a:r>
              <a:rPr lang="en-US" sz="950" b="1">
                <a:solidFill>
                  <a:schemeClr val="dk1"/>
                </a:solidFill>
              </a:rPr>
              <a:t>Human rights are for everyone. We should not discriminate. We should help other people who might not have their rights as easily as we do. We're all happier when we help each other.</a:t>
            </a:r>
            <a:endParaRPr b="1">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g833fd71cff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7" name="Google Shape;427;g833fd71cff_0_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chemeClr val="dk1"/>
                </a:solidFill>
                <a:latin typeface="Arial Narrow"/>
                <a:ea typeface="Arial Narrow"/>
                <a:cs typeface="Arial Narrow"/>
                <a:sym typeface="Arial Narrow"/>
              </a:rPr>
              <a:t>I want you to listen very carefully for different kinds of  people. This is what the </a:t>
            </a:r>
            <a:r>
              <a:rPr lang="en-US" i="1">
                <a:solidFill>
                  <a:schemeClr val="dk1"/>
                </a:solidFill>
                <a:latin typeface="Arial Narrow"/>
                <a:ea typeface="Arial Narrow"/>
                <a:cs typeface="Arial Narrow"/>
                <a:sym typeface="Arial Narrow"/>
              </a:rPr>
              <a:t>Convention on the Rights of the Child says: </a:t>
            </a:r>
            <a:endParaRPr>
              <a:solidFill>
                <a:schemeClr val="dk1"/>
              </a:solidFill>
              <a:latin typeface="Arial Narrow"/>
              <a:ea typeface="Arial Narrow"/>
              <a:cs typeface="Arial Narrow"/>
              <a:sym typeface="Arial Narrow"/>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latin typeface="Arial Narrow"/>
                <a:ea typeface="Arial Narrow"/>
                <a:cs typeface="Arial Narrow"/>
                <a:sym typeface="Arial Narrow"/>
              </a:rPr>
              <a:t> </a:t>
            </a:r>
            <a:endParaRPr>
              <a:solidFill>
                <a:schemeClr val="dk1"/>
              </a:solidFill>
              <a:latin typeface="Arial Narrow"/>
              <a:ea typeface="Arial Narrow"/>
              <a:cs typeface="Arial Narrow"/>
              <a:sym typeface="Arial Narrow"/>
            </a:endParaRPr>
          </a:p>
          <a:p>
            <a:pPr marL="0" lvl="0" indent="0" algn="l" rtl="0">
              <a:lnSpc>
                <a:spcPct val="100000"/>
              </a:lnSpc>
              <a:spcBef>
                <a:spcPts val="0"/>
              </a:spcBef>
              <a:spcAft>
                <a:spcPts val="0"/>
              </a:spcAft>
              <a:buClr>
                <a:schemeClr val="dk1"/>
              </a:buClr>
              <a:buSzPts val="1100"/>
              <a:buFont typeface="Arial"/>
              <a:buNone/>
            </a:pPr>
            <a:r>
              <a:rPr lang="en-US" i="1">
                <a:solidFill>
                  <a:schemeClr val="dk1"/>
                </a:solidFill>
                <a:latin typeface="Arial Narrow"/>
                <a:ea typeface="Arial Narrow"/>
                <a:cs typeface="Arial Narrow"/>
                <a:sym typeface="Arial Narrow"/>
              </a:rPr>
              <a:t>Read Article 2 and Article 23. </a:t>
            </a:r>
            <a:endParaRPr sz="1000">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6" name="Google Shape;436;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just" rtl="0">
              <a:lnSpc>
                <a:spcPct val="107500"/>
              </a:lnSpc>
              <a:spcBef>
                <a:spcPts val="0"/>
              </a:spcBef>
              <a:spcAft>
                <a:spcPts val="0"/>
              </a:spcAft>
              <a:buClr>
                <a:schemeClr val="dk1"/>
              </a:buClr>
              <a:buSzPts val="1100"/>
              <a:buFont typeface="Arial"/>
              <a:buNone/>
            </a:pPr>
            <a:r>
              <a:rPr lang="en-US">
                <a:solidFill>
                  <a:schemeClr val="dk1"/>
                </a:solidFill>
                <a:latin typeface="Arial Narrow"/>
                <a:ea typeface="Arial Narrow"/>
                <a:cs typeface="Arial Narrow"/>
                <a:sym typeface="Arial Narrow"/>
              </a:rPr>
              <a:t>Write the word “</a:t>
            </a:r>
            <a:r>
              <a:rPr lang="en-US" b="1">
                <a:solidFill>
                  <a:schemeClr val="dk1"/>
                </a:solidFill>
                <a:latin typeface="Arial Narrow"/>
                <a:ea typeface="Arial Narrow"/>
                <a:cs typeface="Arial Narrow"/>
                <a:sym typeface="Arial Narrow"/>
              </a:rPr>
              <a:t>Discrimination</a:t>
            </a:r>
            <a:r>
              <a:rPr lang="en-US">
                <a:solidFill>
                  <a:schemeClr val="dk1"/>
                </a:solidFill>
                <a:latin typeface="Arial Narrow"/>
                <a:ea typeface="Arial Narrow"/>
                <a:cs typeface="Arial Narrow"/>
                <a:sym typeface="Arial Narrow"/>
              </a:rPr>
              <a:t>” on the chalkboard or piece of paper. </a:t>
            </a:r>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latin typeface="Arial Narrow"/>
                <a:ea typeface="Arial Narrow"/>
                <a:cs typeface="Arial Narrow"/>
                <a:sym typeface="Arial Narrow"/>
              </a:rPr>
              <a:t>Say: Let’s all say this together – Discrimination. </a:t>
            </a:r>
            <a:endParaRPr sz="1000">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chemeClr val="dk1"/>
                </a:solidFill>
                <a:latin typeface="Arial Narrow"/>
                <a:ea typeface="Arial Narrow"/>
                <a:cs typeface="Arial Narrow"/>
                <a:sym typeface="Arial Narrow"/>
              </a:rPr>
              <a:t>Now listen to the</a:t>
            </a:r>
            <a:r>
              <a:rPr lang="en-US" b="1">
                <a:solidFill>
                  <a:schemeClr val="dk1"/>
                </a:solidFill>
                <a:latin typeface="Arial Narrow"/>
                <a:ea typeface="Arial Narrow"/>
                <a:cs typeface="Arial Narrow"/>
                <a:sym typeface="Arial Narrow"/>
              </a:rPr>
              <a:t> </a:t>
            </a:r>
            <a:r>
              <a:rPr lang="en-US" i="1">
                <a:solidFill>
                  <a:schemeClr val="dk1"/>
                </a:solidFill>
                <a:latin typeface="Arial Narrow"/>
                <a:ea typeface="Arial Narrow"/>
                <a:cs typeface="Arial Narrow"/>
                <a:sym typeface="Arial Narrow"/>
              </a:rPr>
              <a:t>Universal Declaration of Human Rights</a:t>
            </a:r>
            <a:r>
              <a:rPr lang="en-US">
                <a:solidFill>
                  <a:schemeClr val="dk1"/>
                </a:solidFill>
                <a:latin typeface="Arial Narrow"/>
                <a:ea typeface="Arial Narrow"/>
                <a:cs typeface="Arial Narrow"/>
                <a:sym typeface="Arial Narrow"/>
              </a:rPr>
              <a:t>:  Read Article 2. </a:t>
            </a:r>
            <a:endParaRPr/>
          </a:p>
          <a:p>
            <a:pPr marL="0" lvl="0" indent="0" algn="l" rtl="0">
              <a:lnSpc>
                <a:spcPct val="100000"/>
              </a:lnSpc>
              <a:spcBef>
                <a:spcPts val="260"/>
              </a:spcBef>
              <a:spcAft>
                <a:spcPts val="0"/>
              </a:spcAft>
              <a:buClr>
                <a:schemeClr val="dk1"/>
              </a:buClr>
              <a:buSzPts val="1100"/>
              <a:buFont typeface="Arial"/>
              <a:buNone/>
            </a:pPr>
            <a:endParaRPr>
              <a:solidFill>
                <a:schemeClr val="dk1"/>
              </a:solidFill>
              <a:latin typeface="Arial Narrow"/>
              <a:ea typeface="Arial Narrow"/>
              <a:cs typeface="Arial Narrow"/>
              <a:sym typeface="Arial Narrow"/>
            </a:endParaRPr>
          </a:p>
          <a:p>
            <a:pPr marL="0" lvl="0" indent="0" algn="l" rtl="0">
              <a:lnSpc>
                <a:spcPct val="100000"/>
              </a:lnSpc>
              <a:spcBef>
                <a:spcPts val="260"/>
              </a:spcBef>
              <a:spcAft>
                <a:spcPts val="0"/>
              </a:spcAft>
              <a:buClr>
                <a:schemeClr val="dk1"/>
              </a:buClr>
              <a:buSzPts val="1100"/>
              <a:buFont typeface="Arial"/>
              <a:buNone/>
            </a:pPr>
            <a:r>
              <a:rPr lang="en-US">
                <a:solidFill>
                  <a:schemeClr val="dk1"/>
                </a:solidFill>
                <a:latin typeface="Arial Narrow"/>
                <a:ea typeface="Arial Narrow"/>
                <a:cs typeface="Arial Narrow"/>
                <a:sym typeface="Arial Narrow"/>
              </a:rPr>
              <a:t>Ask</a:t>
            </a:r>
            <a:r>
              <a:rPr lang="en-US" i="1">
                <a:solidFill>
                  <a:schemeClr val="dk1"/>
                </a:solidFill>
                <a:latin typeface="Arial Narrow"/>
                <a:ea typeface="Arial Narrow"/>
                <a:cs typeface="Arial Narrow"/>
                <a:sym typeface="Arial Narrow"/>
              </a:rPr>
              <a:t>: </a:t>
            </a:r>
            <a:r>
              <a:rPr lang="en-US" b="1">
                <a:solidFill>
                  <a:schemeClr val="dk1"/>
                </a:solidFill>
                <a:latin typeface="Arial Narrow"/>
                <a:ea typeface="Arial Narrow"/>
                <a:cs typeface="Arial Narrow"/>
                <a:sym typeface="Arial Narrow"/>
              </a:rPr>
              <a:t>What kinds of differences did you hear mentioned?    </a:t>
            </a:r>
            <a:endParaRPr/>
          </a:p>
          <a:p>
            <a:pPr marL="0" lvl="0" indent="0" algn="just" rtl="0">
              <a:lnSpc>
                <a:spcPct val="104166"/>
              </a:lnSpc>
              <a:spcBef>
                <a:spcPts val="0"/>
              </a:spcBef>
              <a:spcAft>
                <a:spcPts val="0"/>
              </a:spcAft>
              <a:buClr>
                <a:schemeClr val="dk1"/>
              </a:buClr>
              <a:buSzPts val="1100"/>
              <a:buFont typeface="Arial"/>
              <a:buNone/>
            </a:pPr>
            <a:r>
              <a:rPr lang="en-US">
                <a:solidFill>
                  <a:schemeClr val="dk1"/>
                </a:solidFill>
                <a:latin typeface="Arial Narrow"/>
                <a:ea typeface="Arial Narrow"/>
                <a:cs typeface="Arial Narrow"/>
                <a:sym typeface="Arial Narrow"/>
              </a:rPr>
              <a:t>Give the children time to answer. Repeat the answers back to the children. </a:t>
            </a:r>
            <a:endParaRPr/>
          </a:p>
          <a:p>
            <a:pPr marL="0" lvl="0" indent="0" algn="l" rtl="0">
              <a:lnSpc>
                <a:spcPct val="103333"/>
              </a:lnSpc>
              <a:spcBef>
                <a:spcPts val="0"/>
              </a:spcBef>
              <a:spcAft>
                <a:spcPts val="0"/>
              </a:spcAft>
              <a:buClr>
                <a:schemeClr val="dk1"/>
              </a:buClr>
              <a:buSzPts val="1100"/>
              <a:buFont typeface="Arial"/>
              <a:buNone/>
            </a:pPr>
            <a:r>
              <a:rPr lang="en-US">
                <a:solidFill>
                  <a:schemeClr val="dk1"/>
                </a:solidFill>
                <a:latin typeface="Arial Narrow"/>
                <a:ea typeface="Arial Narrow"/>
                <a:cs typeface="Arial Narrow"/>
                <a:sym typeface="Arial Narrow"/>
              </a:rPr>
              <a:t>Explain</a:t>
            </a:r>
            <a:r>
              <a:rPr lang="en-US" i="1">
                <a:solidFill>
                  <a:schemeClr val="dk1"/>
                </a:solidFill>
                <a:latin typeface="Arial Narrow"/>
                <a:ea typeface="Arial Narrow"/>
                <a:cs typeface="Arial Narrow"/>
                <a:sym typeface="Arial Narrow"/>
              </a:rPr>
              <a:t>:</a:t>
            </a:r>
            <a:r>
              <a:rPr lang="en-US">
                <a:solidFill>
                  <a:schemeClr val="dk1"/>
                </a:solidFill>
                <a:latin typeface="Arial Narrow"/>
                <a:ea typeface="Arial Narrow"/>
                <a:cs typeface="Arial Narrow"/>
                <a:sym typeface="Arial Narrow"/>
              </a:rPr>
              <a:t> </a:t>
            </a:r>
            <a:r>
              <a:rPr lang="en-US" b="1">
                <a:solidFill>
                  <a:schemeClr val="dk1"/>
                </a:solidFill>
                <a:latin typeface="Arial Narrow"/>
                <a:ea typeface="Arial Narrow"/>
                <a:cs typeface="Arial Narrow"/>
                <a:sym typeface="Arial Narrow"/>
              </a:rPr>
              <a:t>Human rights are for everyone. We should not discriminate. We should help other people who might not have their rights as easily as we do. We’re all happier when we help each other. </a:t>
            </a:r>
            <a:endParaRPr sz="1000" b="1">
              <a:solidFill>
                <a:schemeClr val="dk1"/>
              </a:solidFill>
            </a:endParaRPr>
          </a:p>
          <a:p>
            <a:pPr marL="0" lvl="0" indent="0" algn="l" rtl="0">
              <a:lnSpc>
                <a:spcPct val="100000"/>
              </a:lnSpc>
              <a:spcBef>
                <a:spcPts val="30"/>
              </a:spcBef>
              <a:spcAft>
                <a:spcPts val="0"/>
              </a:spcAft>
              <a:buSzPts val="1400"/>
              <a:buNone/>
            </a:pPr>
            <a:endParaRPr/>
          </a:p>
        </p:txBody>
      </p:sp>
      <p:sp>
        <p:nvSpPr>
          <p:cNvPr id="444" name="Google Shape;44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3" name="Google Shape;45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rgbClr val="000000"/>
              </a:buClr>
              <a:buSzPts val="1400"/>
              <a:buFont typeface="Arial"/>
              <a:buNone/>
            </a:pPr>
            <a:r>
              <a:rPr lang="en-US" b="1"/>
              <a:t>PV: </a:t>
            </a:r>
            <a:r>
              <a:rPr lang="en-US"/>
              <a:t> Explain: I want you to all stand up. We are going to say a poem (or sing a song) about helping each other and not discriminating.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1" name="Google Shape;461;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Activity:</a:t>
            </a:r>
            <a:r>
              <a:rPr lang="en-US">
                <a:solidFill>
                  <a:schemeClr val="dk1"/>
                </a:solidFill>
              </a:rPr>
              <a:t> Poem, I'll Walk with You  </a:t>
            </a:r>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To hear the music: </a:t>
            </a:r>
            <a:r>
              <a:rPr lang="en-US" u="sng">
                <a:solidFill>
                  <a:schemeClr val="hlink"/>
                </a:solidFill>
                <a:hlinkClick r:id="rId3"/>
              </a:rPr>
              <a:t>https://www.youtube.com/watch?v=2FNGVywm1rM&amp;list=PL1p11lCKMm7vUpyDMd39yUSVUUwUJ-Wa5&amp;index=2</a:t>
            </a:r>
            <a:endParaRPr b="1">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b="1">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PV: </a:t>
            </a:r>
            <a:r>
              <a:rPr lang="en-US">
                <a:solidFill>
                  <a:schemeClr val="dk1"/>
                </a:solidFill>
              </a:rPr>
              <a:t>Point to yourself and explain: When I point to me, I’m going to say a sentence.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Point to the children and say: </a:t>
            </a:r>
            <a:r>
              <a:rPr lang="en-US">
                <a:solidFill>
                  <a:schemeClr val="dk1"/>
                </a:solidFill>
              </a:rPr>
              <a:t>When I point to you, I want you to say what I just said.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Say: </a:t>
            </a:r>
            <a:r>
              <a:rPr lang="en-US">
                <a:solidFill>
                  <a:schemeClr val="dk1"/>
                </a:solidFill>
              </a:rPr>
              <a:t>Now you have to listen very carefully because you have to say exactly what I say.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Point to yourself and say: </a:t>
            </a:r>
            <a:r>
              <a:rPr lang="en-US">
                <a:solidFill>
                  <a:schemeClr val="dk1"/>
                </a:solidFill>
              </a:rPr>
              <a:t>“If you don’t walk as most people do . . .”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Point to the children, have them repeat what you just said: </a:t>
            </a:r>
            <a:r>
              <a:rPr lang="en-US">
                <a:solidFill>
                  <a:schemeClr val="dk1"/>
                </a:solidFill>
              </a:rPr>
              <a:t>“If you don’t walk as most people do.”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Point to yourself and say: </a:t>
            </a:r>
            <a:r>
              <a:rPr lang="en-US">
                <a:solidFill>
                  <a:schemeClr val="dk1"/>
                </a:solidFill>
              </a:rPr>
              <a:t>“Some people walk away from you.”</a:t>
            </a:r>
            <a:r>
              <a:rPr lang="en-US" b="1">
                <a:solidFill>
                  <a:schemeClr val="dk1"/>
                </a:solidFill>
              </a:rPr>
              <a:t>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Point to the children who say: </a:t>
            </a:r>
            <a:r>
              <a:rPr lang="en-US">
                <a:solidFill>
                  <a:schemeClr val="dk1"/>
                </a:solidFill>
              </a:rPr>
              <a:t>“Some people walk away from you.”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Wag your finger back and forth to signal “No” and say: </a:t>
            </a:r>
            <a:r>
              <a:rPr lang="en-US">
                <a:solidFill>
                  <a:schemeClr val="dk1"/>
                </a:solidFill>
              </a:rPr>
              <a:t>“But I won’t, I won’t!”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Point to the children who repeat the words and the action: </a:t>
            </a:r>
            <a:r>
              <a:rPr lang="en-US">
                <a:solidFill>
                  <a:schemeClr val="dk1"/>
                </a:solidFill>
              </a:rPr>
              <a:t>“But I won’t, I won’t!”</a:t>
            </a:r>
            <a:r>
              <a:rPr lang="en-US" b="1">
                <a:solidFill>
                  <a:schemeClr val="dk1"/>
                </a:solidFill>
              </a:rPr>
              <a:t>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Say: </a:t>
            </a:r>
            <a:r>
              <a:rPr lang="en-US">
                <a:solidFill>
                  <a:schemeClr val="dk1"/>
                </a:solidFill>
              </a:rPr>
              <a:t>Now let’s say it all together with the motions.  	</a:t>
            </a:r>
            <a:r>
              <a:rPr lang="en-US" b="1">
                <a:solidFill>
                  <a:schemeClr val="dk1"/>
                </a:solidFill>
              </a:rPr>
              <a:t>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 </a:t>
            </a:r>
            <a:endParaRPr/>
          </a:p>
          <a:p>
            <a:pPr marL="0" lvl="0" indent="0" algn="l" rtl="0">
              <a:lnSpc>
                <a:spcPct val="100000"/>
              </a:lnSpc>
              <a:spcBef>
                <a:spcPts val="0"/>
              </a:spcBef>
              <a:spcAft>
                <a:spcPts val="0"/>
              </a:spcAft>
              <a:buClr>
                <a:schemeClr val="dk1"/>
              </a:buClr>
              <a:buSzPts val="1100"/>
              <a:buFont typeface="Arial"/>
              <a:buNone/>
            </a:pPr>
            <a:r>
              <a:rPr lang="en-US" b="1">
                <a:solidFill>
                  <a:schemeClr val="dk1"/>
                </a:solidFill>
              </a:rPr>
              <a:t>Have the children create motions for the 2-line verse. Then point back and forth to the children as before for the 3-line verse. When it ends with “I will!” have the children point to themselves. </a:t>
            </a:r>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0" name="Google Shape;470;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Hold up the mini poster and read it out loud to children: Protection Against Discrimination</a:t>
            </a:r>
            <a:endParaRPr/>
          </a:p>
          <a:p>
            <a:pPr marL="0" lvl="0" indent="0" algn="l" rtl="0">
              <a:lnSpc>
                <a:spcPct val="100000"/>
              </a:lnSpc>
              <a:spcBef>
                <a:spcPts val="0"/>
              </a:spcBef>
              <a:spcAft>
                <a:spcPts val="0"/>
              </a:spcAft>
              <a:buSzPts val="1400"/>
              <a:buNone/>
            </a:pPr>
            <a:r>
              <a:rPr lang="en-US"/>
              <a:t>Ask: What human right did we learn about today? (</a:t>
            </a:r>
            <a:r>
              <a:rPr lang="en-US">
                <a:solidFill>
                  <a:schemeClr val="dk1"/>
                </a:solidFill>
              </a:rPr>
              <a:t>Protection Against Discrimination</a:t>
            </a:r>
            <a:r>
              <a:rPr lang="en-US"/>
              <a:t>)</a:t>
            </a:r>
            <a:endParaRPr/>
          </a:p>
          <a:p>
            <a:pPr marL="0" lvl="0" indent="0" algn="l" rtl="0">
              <a:lnSpc>
                <a:spcPct val="100000"/>
              </a:lnSpc>
              <a:spcBef>
                <a:spcPts val="0"/>
              </a:spcBef>
              <a:spcAft>
                <a:spcPts val="0"/>
              </a:spcAft>
              <a:buSzPts val="1400"/>
              <a:buNone/>
            </a:pPr>
            <a:r>
              <a:rPr lang="en-US"/>
              <a:t>Place the poster with the one from last week where the children can see it.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7" name="Google Shape;477;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11250"/>
              </a:lnSpc>
              <a:spcBef>
                <a:spcPts val="0"/>
              </a:spcBef>
              <a:spcAft>
                <a:spcPts val="0"/>
              </a:spcAft>
              <a:buSzPts val="1100"/>
              <a:buNone/>
            </a:pPr>
            <a:r>
              <a:rPr lang="en-US">
                <a:solidFill>
                  <a:schemeClr val="dk1"/>
                </a:solidFill>
              </a:rPr>
              <a:t>Hold up the mini poster and read it out loud to the children: </a:t>
            </a:r>
            <a:r>
              <a:rPr lang="en-US" b="1">
                <a:solidFill>
                  <a:schemeClr val="dk1"/>
                </a:solidFill>
              </a:rPr>
              <a:t>Protection Against Discrimination.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 </a:t>
            </a:r>
            <a:endParaRPr/>
          </a:p>
          <a:p>
            <a:pPr marL="0" lvl="0" indent="0" algn="l" rtl="0">
              <a:lnSpc>
                <a:spcPct val="100000"/>
              </a:lnSpc>
              <a:spcBef>
                <a:spcPts val="0"/>
              </a:spcBef>
              <a:spcAft>
                <a:spcPts val="0"/>
              </a:spcAft>
              <a:buSzPts val="1100"/>
              <a:buNone/>
            </a:pPr>
            <a:r>
              <a:rPr lang="en-US">
                <a:solidFill>
                  <a:schemeClr val="dk1"/>
                </a:solidFill>
              </a:rPr>
              <a:t>Ask: What human right did we learn about today? (Protection Against Discrimination) </a:t>
            </a:r>
            <a:endParaRPr/>
          </a:p>
          <a:p>
            <a:pPr marL="0" lvl="0" indent="0" algn="l" rtl="0">
              <a:lnSpc>
                <a:spcPct val="100000"/>
              </a:lnSpc>
              <a:spcBef>
                <a:spcPts val="0"/>
              </a:spcBef>
              <a:spcAft>
                <a:spcPts val="0"/>
              </a:spcAft>
              <a:buSzPts val="1100"/>
              <a:buNone/>
            </a:pPr>
            <a:r>
              <a:rPr lang="en-US">
                <a:solidFill>
                  <a:schemeClr val="dk1"/>
                </a:solidFill>
              </a:rPr>
              <a:t> </a:t>
            </a:r>
            <a:endParaRPr/>
          </a:p>
          <a:p>
            <a:pPr marL="0" lvl="0" indent="0" algn="l" rtl="0">
              <a:lnSpc>
                <a:spcPct val="100000"/>
              </a:lnSpc>
              <a:spcBef>
                <a:spcPts val="0"/>
              </a:spcBef>
              <a:spcAft>
                <a:spcPts val="0"/>
              </a:spcAft>
              <a:buSzPts val="1100"/>
              <a:buNone/>
            </a:pPr>
            <a:r>
              <a:rPr lang="en-US">
                <a:solidFill>
                  <a:schemeClr val="dk1"/>
                </a:solidFill>
              </a:rPr>
              <a:t>Place the poster with the one from last week where the children </a:t>
            </a: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82c3776536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4" name="Google Shape;494;g82c3776536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The children will be aware of the discrimination faced by people who have disabilities and other differences.</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If someone is disabled, they have the right to special care and education to help them develop and lead a full life.</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We should look for ways to help other people avoid discrimination.</a:t>
            </a:r>
            <a:endParaRPr>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6" name="Google Shape;486;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Explain: We don’t want to have discrimination in our community.</a:t>
            </a:r>
            <a:endParaRPr/>
          </a:p>
          <a:p>
            <a:pPr marL="457200" lvl="0" indent="-317500" algn="l" rtl="0">
              <a:lnSpc>
                <a:spcPct val="100000"/>
              </a:lnSpc>
              <a:spcBef>
                <a:spcPts val="0"/>
              </a:spcBef>
              <a:spcAft>
                <a:spcPts val="0"/>
              </a:spcAft>
              <a:buSzPts val="1400"/>
              <a:buChar char="●"/>
            </a:pPr>
            <a:r>
              <a:rPr lang="en-US"/>
              <a:t>This week, choose something we can do in our community to protect other people from being treated unkindly or unfairly. </a:t>
            </a:r>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We’ll talk about it next time.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54" name="Google Shape;35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502" name="Google Shape;50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7" name="Google Shape;507;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5" name="Google Shape;515;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3" name="Google Shape;523;p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p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lvl="0" indent="0" algn="l" rtl="0">
              <a:lnSpc>
                <a:spcPct val="100000"/>
              </a:lnSpc>
              <a:spcBef>
                <a:spcPts val="0"/>
              </a:spcBef>
              <a:spcAft>
                <a:spcPts val="0"/>
              </a:spcAft>
              <a:buSzPts val="1400"/>
              <a:buNone/>
            </a:pPr>
            <a:r>
              <a:rPr lang="en-US" sz="1100" b="0"/>
              <a:t>What are the children doing? </a:t>
            </a:r>
            <a:endParaRPr/>
          </a:p>
          <a:p>
            <a:pPr marL="114300" lvl="0" indent="0" algn="l" rtl="0">
              <a:lnSpc>
                <a:spcPct val="100000"/>
              </a:lnSpc>
              <a:spcBef>
                <a:spcPts val="0"/>
              </a:spcBef>
              <a:spcAft>
                <a:spcPts val="0"/>
              </a:spcAft>
              <a:buSzPts val="1400"/>
              <a:buNone/>
            </a:pPr>
            <a:r>
              <a:rPr lang="en-US" sz="1100" b="0"/>
              <a:t>Do they look happy? </a:t>
            </a:r>
            <a:endParaRPr/>
          </a:p>
          <a:p>
            <a:pPr marL="114300" lvl="0" indent="0" algn="l" rtl="0">
              <a:lnSpc>
                <a:spcPct val="100000"/>
              </a:lnSpc>
              <a:spcBef>
                <a:spcPts val="0"/>
              </a:spcBef>
              <a:spcAft>
                <a:spcPts val="0"/>
              </a:spcAft>
              <a:buSzPts val="1400"/>
              <a:buNone/>
            </a:pPr>
            <a:r>
              <a:rPr lang="en-US" sz="1100" b="0"/>
              <a:t>They are bouncing for joy, capturing the happiness and excitement that freedom offers to each of us</a:t>
            </a:r>
            <a:endParaRPr/>
          </a:p>
          <a:p>
            <a:pPr marL="0" lvl="0" indent="0" algn="l" rtl="0">
              <a:lnSpc>
                <a:spcPct val="100000"/>
              </a:lnSpc>
              <a:spcBef>
                <a:spcPts val="0"/>
              </a:spcBef>
              <a:spcAft>
                <a:spcPts val="0"/>
              </a:spcAft>
              <a:buSzPts val="1400"/>
              <a:buNone/>
            </a:pPr>
            <a:endParaRPr/>
          </a:p>
        </p:txBody>
      </p:sp>
      <p:sp>
        <p:nvSpPr>
          <p:cNvPr id="540" name="Google Shape;540;p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p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lvl="0" indent="0" algn="l" rtl="0">
              <a:lnSpc>
                <a:spcPct val="100000"/>
              </a:lnSpc>
              <a:spcBef>
                <a:spcPts val="0"/>
              </a:spcBef>
              <a:spcAft>
                <a:spcPts val="0"/>
              </a:spcAft>
              <a:buSzPts val="1400"/>
              <a:buNone/>
            </a:pPr>
            <a:r>
              <a:rPr lang="en-US" sz="1100" b="0"/>
              <a:t>What are the children doing? </a:t>
            </a:r>
            <a:endParaRPr/>
          </a:p>
          <a:p>
            <a:pPr marL="114300" lvl="0" indent="0" algn="l" rtl="0">
              <a:lnSpc>
                <a:spcPct val="100000"/>
              </a:lnSpc>
              <a:spcBef>
                <a:spcPts val="0"/>
              </a:spcBef>
              <a:spcAft>
                <a:spcPts val="0"/>
              </a:spcAft>
              <a:buSzPts val="1400"/>
              <a:buNone/>
            </a:pPr>
            <a:r>
              <a:rPr lang="en-US" sz="1100" b="0"/>
              <a:t>Do they look happy? </a:t>
            </a:r>
            <a:endParaRPr/>
          </a:p>
          <a:p>
            <a:pPr marL="114300" lvl="0" indent="0" algn="l" rtl="0">
              <a:lnSpc>
                <a:spcPct val="100000"/>
              </a:lnSpc>
              <a:spcBef>
                <a:spcPts val="0"/>
              </a:spcBef>
              <a:spcAft>
                <a:spcPts val="0"/>
              </a:spcAft>
              <a:buSzPts val="1400"/>
              <a:buNone/>
            </a:pPr>
            <a:r>
              <a:rPr lang="en-US" sz="1100" b="0"/>
              <a:t>They are bouncing for joy, capturing the happiness and excitement that freedom offers to each of us</a:t>
            </a:r>
            <a:endParaRPr/>
          </a:p>
          <a:p>
            <a:pPr marL="0" lvl="0" indent="0" algn="l" rtl="0">
              <a:lnSpc>
                <a:spcPct val="100000"/>
              </a:lnSpc>
              <a:spcBef>
                <a:spcPts val="0"/>
              </a:spcBef>
              <a:spcAft>
                <a:spcPts val="0"/>
              </a:spcAft>
              <a:buSzPts val="1400"/>
              <a:buNone/>
            </a:pPr>
            <a:endParaRPr/>
          </a:p>
        </p:txBody>
      </p:sp>
      <p:sp>
        <p:nvSpPr>
          <p:cNvPr id="550" name="Google Shape;550;p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lvl="0" indent="0" algn="l" rtl="0">
              <a:lnSpc>
                <a:spcPct val="100000"/>
              </a:lnSpc>
              <a:spcBef>
                <a:spcPts val="0"/>
              </a:spcBef>
              <a:spcAft>
                <a:spcPts val="0"/>
              </a:spcAft>
              <a:buSzPts val="1400"/>
              <a:buNone/>
            </a:pPr>
            <a:r>
              <a:rPr lang="en-US" sz="1100" b="0"/>
              <a:t>What are the children doing? </a:t>
            </a:r>
            <a:endParaRPr/>
          </a:p>
          <a:p>
            <a:pPr marL="114300" lvl="0" indent="0" algn="l" rtl="0">
              <a:lnSpc>
                <a:spcPct val="100000"/>
              </a:lnSpc>
              <a:spcBef>
                <a:spcPts val="0"/>
              </a:spcBef>
              <a:spcAft>
                <a:spcPts val="0"/>
              </a:spcAft>
              <a:buSzPts val="1400"/>
              <a:buNone/>
            </a:pPr>
            <a:r>
              <a:rPr lang="en-US" sz="1100" b="0"/>
              <a:t>Do they look happy? </a:t>
            </a:r>
            <a:endParaRPr/>
          </a:p>
          <a:p>
            <a:pPr marL="114300" lvl="0" indent="0" algn="l" rtl="0">
              <a:lnSpc>
                <a:spcPct val="100000"/>
              </a:lnSpc>
              <a:spcBef>
                <a:spcPts val="0"/>
              </a:spcBef>
              <a:spcAft>
                <a:spcPts val="0"/>
              </a:spcAft>
              <a:buSzPts val="1400"/>
              <a:buNone/>
            </a:pPr>
            <a:r>
              <a:rPr lang="en-US" sz="1100" b="0"/>
              <a:t>They are bouncing for joy, capturing the happiness and excitement that freedom offers to each of us</a:t>
            </a:r>
            <a:endParaRPr/>
          </a:p>
          <a:p>
            <a:pPr marL="0" lvl="0" indent="0" algn="l" rtl="0">
              <a:lnSpc>
                <a:spcPct val="100000"/>
              </a:lnSpc>
              <a:spcBef>
                <a:spcPts val="0"/>
              </a:spcBef>
              <a:spcAft>
                <a:spcPts val="0"/>
              </a:spcAft>
              <a:buSzPts val="1400"/>
              <a:buNone/>
            </a:pPr>
            <a:endParaRPr/>
          </a:p>
        </p:txBody>
      </p:sp>
      <p:sp>
        <p:nvSpPr>
          <p:cNvPr id="560" name="Google Shape;560;p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p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0" name="Google Shape;570;p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p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0" name="Google Shape;580;p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a:solidFill>
                  <a:schemeClr val="dk1"/>
                </a:solidFill>
              </a:rPr>
              <a:t>Sing “I’ll Walk With You”</a:t>
            </a:r>
            <a:endParaRPr/>
          </a:p>
          <a:p>
            <a:pPr marL="0" lvl="0" indent="0" algn="l" rtl="0">
              <a:lnSpc>
                <a:spcPct val="100000"/>
              </a:lnSpc>
              <a:spcBef>
                <a:spcPts val="0"/>
              </a:spcBef>
              <a:spcAft>
                <a:spcPts val="0"/>
              </a:spcAft>
              <a:buClr>
                <a:schemeClr val="dk1"/>
              </a:buClr>
              <a:buSzPts val="1800"/>
              <a:buFont typeface="Arial"/>
              <a:buNone/>
            </a:pPr>
            <a:endParaRPr sz="1400" i="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sz="1400" i="0">
                <a:solidFill>
                  <a:schemeClr val="dk1"/>
                </a:solidFill>
              </a:rPr>
              <a:t>Link for the song is here https://www.youtube.com/watch?v=2FNGVywm1rM&amp;list=PL1p11lCKMm7vUpyDMd39yUSVUUwUJ-Wa5&amp;index=2</a:t>
            </a:r>
            <a:endParaRPr sz="1400" i="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7f72a9255e_0_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61" name="Google Shape;361;g7f72a9255e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p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1" name="Google Shape;591;p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8" name="Google Shape;36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8367f0f94e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4" name="Google Shape;384;g8367f0f94e_0_3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2" name="Google Shape;39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a:solidFill>
                  <a:schemeClr val="dk1"/>
                </a:solidFill>
              </a:rPr>
              <a:t>Sing “Here We Are Together”</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Sing the verse on your own, naming four different students. Point to the students and smile as you name them.</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Repeat the song several times so that you can name many students.</a:t>
            </a:r>
            <a:endParaRPr>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a:solidFill>
                  <a:schemeClr val="dk1"/>
                </a:solidFill>
              </a:rPr>
              <a:t>To hear the melody:</a:t>
            </a:r>
            <a:endParaRPr b="1" i="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i="1">
                <a:solidFill>
                  <a:schemeClr val="dk1"/>
                </a:solidFill>
              </a:rPr>
              <a:t>To hear the melody: </a:t>
            </a:r>
            <a:r>
              <a:rPr lang="en-US" u="sng">
                <a:solidFill>
                  <a:schemeClr val="hlink"/>
                </a:solidFill>
                <a:hlinkClick r:id="rId3"/>
              </a:rPr>
              <a:t>https://www.youtube.com/watch?v=XR9d7TsgQN8&amp;list=PL1p11lCKMm7vUpyDMd39yUSVUUwUJ-Wa5&amp;index=1</a:t>
            </a:r>
            <a:endParaRPr b="1"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i="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a:solidFill>
                  <a:schemeClr val="dk1"/>
                </a:solidFill>
              </a:rPr>
              <a:t>Sing with enthusiasm and delight.</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Everyone: </a:t>
            </a:r>
            <a:r>
              <a:rPr lang="en-US" b="1">
                <a:solidFill>
                  <a:schemeClr val="dk1"/>
                </a:solidFill>
              </a:rPr>
              <a:t>Here we are together, together, together. Here we are together with our happy face.</a:t>
            </a: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Facilitator: </a:t>
            </a:r>
            <a:r>
              <a:rPr lang="en-US" b="1">
                <a:solidFill>
                  <a:schemeClr val="dk1"/>
                </a:solidFill>
              </a:rPr>
              <a:t>There’s Martha and Peter and Suzie and Henry</a:t>
            </a:r>
            <a:r>
              <a:rPr lang="en-US">
                <a:solidFill>
                  <a:schemeClr val="dk1"/>
                </a:solidFill>
              </a:rPr>
              <a:t> (pointing to each of these children, one by one)</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Everyone: </a:t>
            </a:r>
            <a:r>
              <a:rPr lang="en-US" b="1">
                <a:solidFill>
                  <a:schemeClr val="dk1"/>
                </a:solidFill>
              </a:rPr>
              <a:t>Oh, here we are together in our happy place.</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a:solidFill>
                  <a:schemeClr val="dk1"/>
                </a:solidFill>
              </a:rPr>
              <a:t>Sing the verse at least two or three times in a row so that you can name a few different children during each class.</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a:solidFill>
                  <a:schemeClr val="dk1"/>
                </a:solidFill>
              </a:rPr>
              <a:t>Alternate Words:</a:t>
            </a:r>
            <a:endParaRPr b="1">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go a-walking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are a-singing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go a-marching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are a-clapping</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Make up actions based on the words! And you can make up your own words. Think of other phrases that might fit the music.</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833fd71cf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0" name="Google Shape;400;g833fd71cf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a:solidFill>
                  <a:schemeClr val="dk1"/>
                </a:solidFill>
              </a:rPr>
              <a:t>Sing “Here We Are Together”</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Sing the verse on your own, naming four different students. Point to the students and smile as you name them.</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Repeat the song several times so that you can name many students.</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Everyone: </a:t>
            </a:r>
            <a:r>
              <a:rPr lang="en-US" b="1">
                <a:solidFill>
                  <a:schemeClr val="dk1"/>
                </a:solidFill>
              </a:rPr>
              <a:t>Here we are together, together, together. Here we are together with our happy face.</a:t>
            </a: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Facilitator: </a:t>
            </a:r>
            <a:r>
              <a:rPr lang="en-US" b="1">
                <a:solidFill>
                  <a:schemeClr val="dk1"/>
                </a:solidFill>
              </a:rPr>
              <a:t>There’s Martha and Peter and Suzie and Henry</a:t>
            </a:r>
            <a:r>
              <a:rPr lang="en-US">
                <a:solidFill>
                  <a:schemeClr val="dk1"/>
                </a:solidFill>
              </a:rPr>
              <a:t> (pointing to each of these children, one by one)</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Everyone: </a:t>
            </a:r>
            <a:r>
              <a:rPr lang="en-US" b="1">
                <a:solidFill>
                  <a:schemeClr val="dk1"/>
                </a:solidFill>
              </a:rPr>
              <a:t>Oh, here we are together in our happy place.</a:t>
            </a: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a:solidFill>
                  <a:schemeClr val="dk1"/>
                </a:solidFill>
              </a:rPr>
              <a:t>Alternate Words:</a:t>
            </a:r>
            <a:endParaRPr b="1">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go a-walking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are a-singing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go a-marching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are a-clapping</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Make up actions based on the words! And you can make up your own words. Think of other phrases that might fit the music.</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9" name="Google Shape;40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54000" marR="241300" lvl="0" indent="0" algn="l" rtl="0">
              <a:lnSpc>
                <a:spcPct val="114999"/>
              </a:lnSpc>
              <a:spcBef>
                <a:spcPts val="200"/>
              </a:spcBef>
              <a:spcAft>
                <a:spcPts val="0"/>
              </a:spcAft>
              <a:buClr>
                <a:schemeClr val="dk1"/>
              </a:buClr>
              <a:buSzPts val="1100"/>
              <a:buFont typeface="Arial"/>
              <a:buNone/>
            </a:pPr>
            <a:r>
              <a:rPr lang="en-US" sz="1000">
                <a:solidFill>
                  <a:schemeClr val="dk1"/>
                </a:solidFill>
              </a:rPr>
              <a:t>Say: </a:t>
            </a:r>
            <a:r>
              <a:rPr lang="en-US" sz="1000" b="1">
                <a:solidFill>
                  <a:schemeClr val="dk1"/>
                </a:solidFill>
              </a:rPr>
              <a:t>Remember the game we played last time where everyone had a disability? Let's do that again for a few minutes.</a:t>
            </a:r>
            <a:r>
              <a:rPr lang="en-US" sz="1000">
                <a:solidFill>
                  <a:schemeClr val="dk1"/>
                </a:solidFill>
              </a:rPr>
              <a:t> Let one child choose a disability from the list at the back of the previous lesson. (Refer to the instructions for ORANGE MANIA in the previous lesson.) (See game instructions below)</a:t>
            </a:r>
            <a:endParaRPr sz="1000">
              <a:solidFill>
                <a:schemeClr val="dk1"/>
              </a:solidFill>
            </a:endParaRPr>
          </a:p>
          <a:p>
            <a:pPr marL="0" lvl="0" indent="0" algn="l" rtl="0">
              <a:lnSpc>
                <a:spcPct val="115000"/>
              </a:lnSpc>
              <a:spcBef>
                <a:spcPts val="100"/>
              </a:spcBef>
              <a:spcAft>
                <a:spcPts val="0"/>
              </a:spcAft>
              <a:buClr>
                <a:schemeClr val="dk1"/>
              </a:buClr>
              <a:buSzPts val="1100"/>
              <a:buFont typeface="Arial"/>
              <a:buNone/>
            </a:pPr>
            <a:r>
              <a:rPr lang="en-US">
                <a:solidFill>
                  <a:schemeClr val="dk1"/>
                </a:solidFill>
              </a:rPr>
              <a:t> </a:t>
            </a:r>
            <a:endParaRPr>
              <a:solidFill>
                <a:schemeClr val="dk1"/>
              </a:solidFill>
            </a:endParaRPr>
          </a:p>
          <a:p>
            <a:pPr marL="254000" lvl="0" indent="0" algn="l" rtl="0">
              <a:lnSpc>
                <a:spcPct val="114999"/>
              </a:lnSpc>
              <a:spcBef>
                <a:spcPts val="0"/>
              </a:spcBef>
              <a:spcAft>
                <a:spcPts val="0"/>
              </a:spcAft>
              <a:buSzPts val="1100"/>
              <a:buNone/>
            </a:pPr>
            <a:r>
              <a:rPr lang="en-US" sz="1000">
                <a:solidFill>
                  <a:schemeClr val="dk1"/>
                </a:solidFill>
              </a:rPr>
              <a:t>After the game, ask: </a:t>
            </a:r>
            <a:r>
              <a:rPr lang="en-US" sz="1000" b="1">
                <a:solidFill>
                  <a:schemeClr val="dk1"/>
                </a:solidFill>
              </a:rPr>
              <a:t>Who can tell us what we should do if we see someone being treated unkindly or unfairly?</a:t>
            </a:r>
            <a:r>
              <a:rPr lang="en-US" sz="1000">
                <a:solidFill>
                  <a:schemeClr val="dk1"/>
                </a:solidFill>
              </a:rPr>
              <a:t> (Take all answers)</a:t>
            </a:r>
            <a:endParaRPr sz="1000">
              <a:solidFill>
                <a:schemeClr val="dk1"/>
              </a:solidFill>
            </a:endParaRPr>
          </a:p>
          <a:p>
            <a:pPr marL="254000" lvl="0" indent="0" algn="l" rtl="0">
              <a:lnSpc>
                <a:spcPct val="114999"/>
              </a:lnSpc>
              <a:spcBef>
                <a:spcPts val="0"/>
              </a:spcBef>
              <a:spcAft>
                <a:spcPts val="0"/>
              </a:spcAft>
              <a:buSzPts val="1100"/>
              <a:buNone/>
            </a:pPr>
            <a:endParaRPr sz="1000">
              <a:solidFill>
                <a:schemeClr val="dk1"/>
              </a:solidFill>
            </a:endParaRPr>
          </a:p>
          <a:p>
            <a:pPr marL="0" lvl="0" indent="0" algn="l" rtl="0">
              <a:lnSpc>
                <a:spcPct val="114999"/>
              </a:lnSpc>
              <a:spcBef>
                <a:spcPts val="0"/>
              </a:spcBef>
              <a:spcAft>
                <a:spcPts val="0"/>
              </a:spcAft>
              <a:buClr>
                <a:schemeClr val="dk1"/>
              </a:buClr>
              <a:buSzPts val="1100"/>
              <a:buFont typeface="Arial"/>
              <a:buNone/>
            </a:pPr>
            <a:r>
              <a:rPr lang="en-US" sz="1000" b="1" i="1">
                <a:solidFill>
                  <a:schemeClr val="dk1"/>
                </a:solidFill>
              </a:rPr>
              <a:t>ORANGE MANIA Game Instructions:</a:t>
            </a:r>
            <a:endParaRPr sz="1000" b="1" i="1">
              <a:solidFill>
                <a:schemeClr val="dk1"/>
              </a:solidFill>
            </a:endParaRPr>
          </a:p>
          <a:p>
            <a:pPr marL="0" lvl="0" indent="0" algn="l" rtl="0">
              <a:lnSpc>
                <a:spcPct val="114999"/>
              </a:lnSpc>
              <a:spcBef>
                <a:spcPts val="0"/>
              </a:spcBef>
              <a:spcAft>
                <a:spcPts val="0"/>
              </a:spcAft>
              <a:buClr>
                <a:schemeClr val="dk1"/>
              </a:buClr>
              <a:buSzPts val="1100"/>
              <a:buFont typeface="Arial"/>
              <a:buNone/>
            </a:pPr>
            <a:endParaRPr sz="1000">
              <a:solidFill>
                <a:schemeClr val="dk1"/>
              </a:solidFill>
            </a:endParaRPr>
          </a:p>
          <a:p>
            <a:pPr marL="254000" marR="215900" lvl="0" indent="0" algn="l" rtl="0">
              <a:lnSpc>
                <a:spcPct val="114999"/>
              </a:lnSpc>
              <a:spcBef>
                <a:spcPts val="200"/>
              </a:spcBef>
              <a:spcAft>
                <a:spcPts val="0"/>
              </a:spcAft>
              <a:buClr>
                <a:schemeClr val="dk1"/>
              </a:buClr>
              <a:buSzPts val="1100"/>
              <a:buFont typeface="Arial"/>
              <a:buNone/>
            </a:pPr>
            <a:r>
              <a:rPr lang="en-US" sz="1000">
                <a:solidFill>
                  <a:schemeClr val="dk1"/>
                </a:solidFill>
              </a:rPr>
              <a:t>Preparation beforehand: Create an obstacle course using chairs or masking tape on the floor as "walls." The children cannot step outside the chairs or the masking tape while playing the game.</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150">
                <a:solidFill>
                  <a:schemeClr val="dk1"/>
                </a:solidFill>
              </a:rPr>
              <a:t> </a:t>
            </a:r>
            <a:endParaRPr sz="1150">
              <a:solidFill>
                <a:schemeClr val="dk1"/>
              </a:solidFill>
            </a:endParaRPr>
          </a:p>
          <a:p>
            <a:pPr marL="254000" lvl="0" indent="0" algn="l" rtl="0">
              <a:lnSpc>
                <a:spcPct val="114999"/>
              </a:lnSpc>
              <a:spcBef>
                <a:spcPts val="0"/>
              </a:spcBef>
              <a:spcAft>
                <a:spcPts val="0"/>
              </a:spcAft>
              <a:buClr>
                <a:schemeClr val="dk1"/>
              </a:buClr>
              <a:buSzPts val="1100"/>
              <a:buFont typeface="Arial"/>
              <a:buNone/>
            </a:pPr>
            <a:r>
              <a:rPr lang="en-US" sz="1000">
                <a:solidFill>
                  <a:schemeClr val="dk1"/>
                </a:solidFill>
              </a:rPr>
              <a:t>Using the set of </a:t>
            </a:r>
            <a:r>
              <a:rPr lang="en-US" sz="950" b="1">
                <a:solidFill>
                  <a:schemeClr val="dk1"/>
                </a:solidFill>
              </a:rPr>
              <a:t>Physical Disabilities </a:t>
            </a:r>
            <a:r>
              <a:rPr lang="en-US" sz="1000">
                <a:solidFill>
                  <a:schemeClr val="dk1"/>
                </a:solidFill>
              </a:rPr>
              <a:t>from the end of the lesson, fold each strip of paper in half so the children cannot see the writing. Place them in a container (bag or basket).</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150">
                <a:solidFill>
                  <a:schemeClr val="dk1"/>
                </a:solidFill>
              </a:rPr>
              <a:t> </a:t>
            </a:r>
            <a:endParaRPr sz="1150">
              <a:solidFill>
                <a:schemeClr val="dk1"/>
              </a:solidFill>
            </a:endParaRPr>
          </a:p>
          <a:p>
            <a:pPr marL="254000" lvl="0" indent="0" algn="l" rtl="0">
              <a:lnSpc>
                <a:spcPct val="115000"/>
              </a:lnSpc>
              <a:spcBef>
                <a:spcPts val="0"/>
              </a:spcBef>
              <a:spcAft>
                <a:spcPts val="0"/>
              </a:spcAft>
              <a:buClr>
                <a:schemeClr val="dk1"/>
              </a:buClr>
              <a:buSzPts val="1100"/>
              <a:buFont typeface="Arial"/>
              <a:buNone/>
            </a:pPr>
            <a:r>
              <a:rPr lang="en-US" sz="1000">
                <a:solidFill>
                  <a:schemeClr val="dk1"/>
                </a:solidFill>
              </a:rPr>
              <a:t>How to play: Divide children into pairs. Invite each pair to take a paper from the basket and open it.</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750">
                <a:solidFill>
                  <a:schemeClr val="dk1"/>
                </a:solidFill>
              </a:rPr>
              <a:t> </a:t>
            </a:r>
            <a:endParaRPr sz="750">
              <a:solidFill>
                <a:schemeClr val="dk1"/>
              </a:solidFill>
            </a:endParaRPr>
          </a:p>
          <a:p>
            <a:pPr marL="482600" marR="241300" lvl="0" indent="-228600" algn="l" rtl="0">
              <a:lnSpc>
                <a:spcPct val="112999"/>
              </a:lnSpc>
              <a:spcBef>
                <a:spcPts val="50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Assign one child of each pair to be the "coach" and the other to be "disabled." They must then complete a short obstacle course or activity together while acting out their parts, either as the coach or the one with a disability.</a:t>
            </a:r>
            <a:endParaRPr sz="1000">
              <a:solidFill>
                <a:schemeClr val="dk1"/>
              </a:solidFill>
            </a:endParaRPr>
          </a:p>
          <a:p>
            <a:pPr marL="482600" marR="342900" lvl="0" indent="-228600" algn="l" rtl="0">
              <a:lnSpc>
                <a:spcPct val="109999"/>
              </a:lnSpc>
              <a:spcBef>
                <a:spcPts val="40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Give each "disabled" participant an orange (or other small object), with instructions to perform the tasks below in less than three minutes, while the "coach" encourages and helps.</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050">
                <a:solidFill>
                  <a:schemeClr val="dk1"/>
                </a:solidFill>
              </a:rPr>
              <a:t> </a:t>
            </a:r>
            <a:endParaRPr sz="1050">
              <a:solidFill>
                <a:schemeClr val="dk1"/>
              </a:solidFill>
            </a:endParaRPr>
          </a:p>
          <a:p>
            <a:pPr marL="482600" marR="444500" lvl="0" indent="-228600" algn="l" rtl="0">
              <a:lnSpc>
                <a:spcPct val="120000"/>
              </a:lnSpc>
              <a:spcBef>
                <a:spcPts val="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The children could carry an orange through the obstacle course (for example, a space outside, the classroom, etc.) while singing a song of choice out loud or throwing the orange in the air.</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150">
                <a:solidFill>
                  <a:schemeClr val="dk1"/>
                </a:solidFill>
              </a:rPr>
              <a:t> </a:t>
            </a:r>
            <a:endParaRPr sz="1150">
              <a:solidFill>
                <a:schemeClr val="dk1"/>
              </a:solidFill>
            </a:endParaRPr>
          </a:p>
          <a:p>
            <a:pPr marL="482600" marR="177800" lvl="0" indent="-228600" algn="l" rtl="0">
              <a:lnSpc>
                <a:spcPct val="112999"/>
              </a:lnSpc>
              <a:spcBef>
                <a:spcPts val="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For instance, if a child receives "missing a foot," then that child cannot use one of his or her feet to complete the obstacle course. He or she  would hop on one foot  while carrying  an orange  and singing a song. The other child encourages and helps the "disabled" one with suggestions or help to  get through the course.</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050">
                <a:solidFill>
                  <a:schemeClr val="dk1"/>
                </a:solidFill>
              </a:rPr>
              <a:t> </a:t>
            </a:r>
            <a:endParaRPr sz="1050">
              <a:solidFill>
                <a:schemeClr val="dk1"/>
              </a:solidFill>
            </a:endParaRPr>
          </a:p>
          <a:p>
            <a:pPr marL="482600" marR="495300" lvl="0" indent="-228600" algn="l" rtl="0">
              <a:lnSpc>
                <a:spcPct val="109999"/>
              </a:lnSpc>
              <a:spcBef>
                <a:spcPts val="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When each pair finishes the course, they quickly run back to the beginning and switch roles and complete the course a second time.</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800">
                <a:solidFill>
                  <a:schemeClr val="dk1"/>
                </a:solidFill>
              </a:rPr>
              <a:t> </a:t>
            </a:r>
            <a:endParaRPr sz="800">
              <a:solidFill>
                <a:schemeClr val="dk1"/>
              </a:solidFill>
            </a:endParaRPr>
          </a:p>
          <a:p>
            <a:pPr marL="254000" marR="241300" lvl="0" indent="0" algn="l" rtl="0">
              <a:lnSpc>
                <a:spcPct val="116000"/>
              </a:lnSpc>
              <a:spcBef>
                <a:spcPts val="500"/>
              </a:spcBef>
              <a:spcAft>
                <a:spcPts val="0"/>
              </a:spcAft>
              <a:buClr>
                <a:schemeClr val="dk1"/>
              </a:buClr>
              <a:buSzPts val="1100"/>
              <a:buFont typeface="Arial"/>
              <a:buNone/>
            </a:pPr>
            <a:r>
              <a:rPr lang="en-US" sz="1000">
                <a:solidFill>
                  <a:schemeClr val="dk1"/>
                </a:solidFill>
              </a:rPr>
              <a:t>Remind the children that there are </a:t>
            </a:r>
            <a:r>
              <a:rPr lang="en-US" sz="950" b="1">
                <a:solidFill>
                  <a:schemeClr val="dk1"/>
                </a:solidFill>
              </a:rPr>
              <a:t>no winners or losers; </a:t>
            </a:r>
            <a:r>
              <a:rPr lang="en-US" sz="1000">
                <a:solidFill>
                  <a:schemeClr val="dk1"/>
                </a:solidFill>
              </a:rPr>
              <a:t>they just need to complete the activity as well as they can with the limitations they have been assigned.</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650">
                <a:solidFill>
                  <a:schemeClr val="dk1"/>
                </a:solidFill>
              </a:rPr>
              <a:t> </a:t>
            </a:r>
            <a:endParaRPr sz="650">
              <a:solidFill>
                <a:schemeClr val="dk1"/>
              </a:solidFill>
            </a:endParaRPr>
          </a:p>
          <a:p>
            <a:pPr marL="482600" lvl="0" indent="-228600" algn="l" rtl="0">
              <a:lnSpc>
                <a:spcPct val="115000"/>
              </a:lnSpc>
              <a:spcBef>
                <a:spcPts val="50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Remind them to </a:t>
            </a:r>
            <a:r>
              <a:rPr lang="en-US" sz="950" b="1">
                <a:solidFill>
                  <a:schemeClr val="dk1"/>
                </a:solidFill>
              </a:rPr>
              <a:t>play safely </a:t>
            </a:r>
            <a:r>
              <a:rPr lang="en-US" sz="1000">
                <a:solidFill>
                  <a:schemeClr val="dk1"/>
                </a:solidFill>
              </a:rPr>
              <a:t>and to be extra careful not to fall or hurt themselves.</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350">
                <a:solidFill>
                  <a:schemeClr val="dk1"/>
                </a:solidFill>
              </a:rPr>
              <a:t> </a:t>
            </a:r>
            <a:endParaRPr sz="1350">
              <a:solidFill>
                <a:schemeClr val="dk1"/>
              </a:solidFill>
            </a:endParaRPr>
          </a:p>
          <a:p>
            <a:pPr marL="482600" lvl="0" indent="-228600" algn="l" rtl="0">
              <a:lnSpc>
                <a:spcPct val="115000"/>
              </a:lnSpc>
              <a:spcBef>
                <a:spcPts val="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Remind them to </a:t>
            </a:r>
            <a:r>
              <a:rPr lang="en-US" sz="950" b="1">
                <a:solidFill>
                  <a:schemeClr val="dk1"/>
                </a:solidFill>
              </a:rPr>
              <a:t>switch roles </a:t>
            </a:r>
            <a:r>
              <a:rPr lang="en-US" sz="1000">
                <a:solidFill>
                  <a:schemeClr val="dk1"/>
                </a:solidFill>
              </a:rPr>
              <a:t>at the end of the first run.</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500">
                <a:solidFill>
                  <a:schemeClr val="dk1"/>
                </a:solidFill>
              </a:rPr>
              <a:t> </a:t>
            </a:r>
            <a:endParaRPr sz="500">
              <a:solidFill>
                <a:schemeClr val="dk1"/>
              </a:solidFill>
            </a:endParaRPr>
          </a:p>
          <a:p>
            <a:pPr marL="254000" lvl="0" indent="0" algn="l" rtl="0">
              <a:lnSpc>
                <a:spcPct val="115000"/>
              </a:lnSpc>
              <a:spcBef>
                <a:spcPts val="500"/>
              </a:spcBef>
              <a:spcAft>
                <a:spcPts val="0"/>
              </a:spcAft>
              <a:buClr>
                <a:schemeClr val="dk1"/>
              </a:buClr>
              <a:buSzPts val="1100"/>
              <a:buFont typeface="Arial"/>
              <a:buNone/>
            </a:pPr>
            <a:r>
              <a:rPr lang="en-US" sz="900">
                <a:solidFill>
                  <a:schemeClr val="dk1"/>
                </a:solidFill>
              </a:rPr>
              <a:t>(Adapted from: </a:t>
            </a:r>
            <a:r>
              <a:rPr lang="en-US" sz="950" i="1">
                <a:solidFill>
                  <a:schemeClr val="dk1"/>
                </a:solidFill>
              </a:rPr>
              <a:t>Play It Fair Toolkit, </a:t>
            </a:r>
            <a:r>
              <a:rPr lang="en-US" sz="900">
                <a:solidFill>
                  <a:schemeClr val="dk1"/>
                </a:solidFill>
              </a:rPr>
              <a:t>Activity 30. Equitas - International Centre </a:t>
            </a:r>
            <a:r>
              <a:rPr lang="en-US" sz="1000">
                <a:solidFill>
                  <a:schemeClr val="dk1"/>
                </a:solidFill>
              </a:rPr>
              <a:t>for </a:t>
            </a:r>
            <a:r>
              <a:rPr lang="en-US" sz="900">
                <a:solidFill>
                  <a:schemeClr val="dk1"/>
                </a:solidFill>
              </a:rPr>
              <a:t>Human Rights, 2008.)</a:t>
            </a:r>
            <a:endParaRPr sz="90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14999"/>
              </a:lnSpc>
              <a:spcBef>
                <a:spcPts val="0"/>
              </a:spcBef>
              <a:spcAft>
                <a:spcPts val="0"/>
              </a:spcAft>
              <a:buClr>
                <a:schemeClr val="dk1"/>
              </a:buClr>
              <a:buSzPts val="1100"/>
              <a:buFont typeface="Arial"/>
              <a:buNone/>
            </a:pPr>
            <a:endParaRPr sz="1000">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6" name="Google Shape;376;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The children will be aware of the discrimination faced by people who have disabilities and other differences.</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If someone is disabled, they have the right to special care and education to help them develop and lead a full life.</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We should look for ways to help other people avoid discrimination.</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1"/>
        <p:cNvGrpSpPr/>
        <p:nvPr/>
      </p:nvGrpSpPr>
      <p:grpSpPr>
        <a:xfrm>
          <a:off x="0" y="0"/>
          <a:ext cx="0" cy="0"/>
          <a:chOff x="0" y="0"/>
          <a:chExt cx="0" cy="0"/>
        </a:xfrm>
      </p:grpSpPr>
      <p:sp>
        <p:nvSpPr>
          <p:cNvPr id="12" name="Google Shape;12;p53"/>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marR="0" lvl="0"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13" name="Google Shape;13;p53"/>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marR="0" lvl="0" algn="ctr"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14" name="Google Shape;14;p53"/>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1"/>
        <p:cNvGrpSpPr/>
        <p:nvPr/>
      </p:nvGrpSpPr>
      <p:grpSpPr>
        <a:xfrm>
          <a:off x="0" y="0"/>
          <a:ext cx="0" cy="0"/>
          <a:chOff x="0" y="0"/>
          <a:chExt cx="0" cy="0"/>
        </a:xfrm>
      </p:grpSpPr>
      <p:sp>
        <p:nvSpPr>
          <p:cNvPr id="52" name="Google Shape;52;p91"/>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1"/>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4" name="Google Shape;54;p91"/>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9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91"/>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7"/>
        <p:cNvGrpSpPr/>
        <p:nvPr/>
      </p:nvGrpSpPr>
      <p:grpSpPr>
        <a:xfrm>
          <a:off x="0" y="0"/>
          <a:ext cx="0" cy="0"/>
          <a:chOff x="0" y="0"/>
          <a:chExt cx="0" cy="0"/>
        </a:xfrm>
      </p:grpSpPr>
      <p:sp>
        <p:nvSpPr>
          <p:cNvPr id="58" name="Google Shape;58;p92"/>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2"/>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92"/>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9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92"/>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3"/>
        <p:cNvGrpSpPr/>
        <p:nvPr/>
      </p:nvGrpSpPr>
      <p:grpSpPr>
        <a:xfrm>
          <a:off x="0" y="0"/>
          <a:ext cx="0" cy="0"/>
          <a:chOff x="0" y="0"/>
          <a:chExt cx="0" cy="0"/>
        </a:xfrm>
      </p:grpSpPr>
      <p:sp>
        <p:nvSpPr>
          <p:cNvPr id="64" name="Google Shape;64;p93"/>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93"/>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93"/>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9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93"/>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9" name="Google Shape;69;p93"/>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0"/>
        <p:cNvGrpSpPr/>
        <p:nvPr/>
      </p:nvGrpSpPr>
      <p:grpSpPr>
        <a:xfrm>
          <a:off x="0" y="0"/>
          <a:ext cx="0" cy="0"/>
          <a:chOff x="0" y="0"/>
          <a:chExt cx="0" cy="0"/>
        </a:xfrm>
      </p:grpSpPr>
      <p:sp>
        <p:nvSpPr>
          <p:cNvPr id="71" name="Google Shape;71;p94"/>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94"/>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3" name="Google Shape;73;p94"/>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4" name="Google Shape;74;p94"/>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5" name="Google Shape;75;p94"/>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6" name="Google Shape;76;p9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3"/>
        <p:cNvGrpSpPr/>
        <p:nvPr/>
      </p:nvGrpSpPr>
      <p:grpSpPr>
        <a:xfrm>
          <a:off x="0" y="0"/>
          <a:ext cx="0" cy="0"/>
          <a:chOff x="0" y="0"/>
          <a:chExt cx="0" cy="0"/>
        </a:xfrm>
      </p:grpSpPr>
      <p:sp>
        <p:nvSpPr>
          <p:cNvPr id="84" name="Google Shape;84;p55"/>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marR="0" lvl="0"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85" name="Google Shape;85;p55"/>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marR="0" lvl="0" algn="ctr"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86" name="Google Shape;86;p55"/>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7"/>
        <p:cNvGrpSpPr/>
        <p:nvPr/>
      </p:nvGrpSpPr>
      <p:grpSpPr>
        <a:xfrm>
          <a:off x="0" y="0"/>
          <a:ext cx="0" cy="0"/>
          <a:chOff x="0" y="0"/>
          <a:chExt cx="0" cy="0"/>
        </a:xfrm>
      </p:grpSpPr>
      <p:sp>
        <p:nvSpPr>
          <p:cNvPr id="88" name="Google Shape;88;p61"/>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61"/>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0" name="Google Shape;90;p61"/>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1"/>
        <p:cNvGrpSpPr/>
        <p:nvPr/>
      </p:nvGrpSpPr>
      <p:grpSpPr>
        <a:xfrm>
          <a:off x="0" y="0"/>
          <a:ext cx="0" cy="0"/>
          <a:chOff x="0" y="0"/>
          <a:chExt cx="0" cy="0"/>
        </a:xfrm>
      </p:grpSpPr>
      <p:sp>
        <p:nvSpPr>
          <p:cNvPr id="92" name="Google Shape;92;p75"/>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93"/>
        <p:cNvGrpSpPr/>
        <p:nvPr/>
      </p:nvGrpSpPr>
      <p:grpSpPr>
        <a:xfrm>
          <a:off x="0" y="0"/>
          <a:ext cx="0" cy="0"/>
          <a:chOff x="0" y="0"/>
          <a:chExt cx="0" cy="0"/>
        </a:xfrm>
      </p:grpSpPr>
      <p:sp>
        <p:nvSpPr>
          <p:cNvPr id="94" name="Google Shape;94;p76"/>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76"/>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6" name="Google Shape;96;p76"/>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7" name="Google Shape;97;p7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98"/>
        <p:cNvGrpSpPr/>
        <p:nvPr/>
      </p:nvGrpSpPr>
      <p:grpSpPr>
        <a:xfrm>
          <a:off x="0" y="0"/>
          <a:ext cx="0" cy="0"/>
          <a:chOff x="0" y="0"/>
          <a:chExt cx="0" cy="0"/>
        </a:xfrm>
      </p:grpSpPr>
      <p:sp>
        <p:nvSpPr>
          <p:cNvPr id="99" name="Google Shape;99;p77"/>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100"/>
        <p:cNvGrpSpPr/>
        <p:nvPr/>
      </p:nvGrpSpPr>
      <p:grpSpPr>
        <a:xfrm>
          <a:off x="0" y="0"/>
          <a:ext cx="0" cy="0"/>
          <a:chOff x="0" y="0"/>
          <a:chExt cx="0" cy="0"/>
        </a:xfrm>
      </p:grpSpPr>
      <p:sp>
        <p:nvSpPr>
          <p:cNvPr id="101" name="Google Shape;101;p78"/>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78"/>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3" name="Google Shape;103;p7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04" name="Google Shape;104;p78"/>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5" name="Google Shape;105;p78"/>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5"/>
        <p:cNvGrpSpPr/>
        <p:nvPr/>
      </p:nvGrpSpPr>
      <p:grpSpPr>
        <a:xfrm>
          <a:off x="0" y="0"/>
          <a:ext cx="0" cy="0"/>
          <a:chOff x="0" y="0"/>
          <a:chExt cx="0" cy="0"/>
        </a:xfrm>
      </p:grpSpPr>
      <p:sp>
        <p:nvSpPr>
          <p:cNvPr id="16" name="Google Shape;16;p56"/>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106"/>
        <p:cNvGrpSpPr/>
        <p:nvPr/>
      </p:nvGrpSpPr>
      <p:grpSpPr>
        <a:xfrm>
          <a:off x="0" y="0"/>
          <a:ext cx="0" cy="0"/>
          <a:chOff x="0" y="0"/>
          <a:chExt cx="0" cy="0"/>
        </a:xfrm>
      </p:grpSpPr>
      <p:sp>
        <p:nvSpPr>
          <p:cNvPr id="107" name="Google Shape;107;p79"/>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79"/>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9" name="Google Shape;109;p79"/>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0" name="Google Shape;110;p7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11" name="Google Shape;111;p79"/>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2" name="Google Shape;112;p79"/>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13"/>
        <p:cNvGrpSpPr/>
        <p:nvPr/>
      </p:nvGrpSpPr>
      <p:grpSpPr>
        <a:xfrm>
          <a:off x="0" y="0"/>
          <a:ext cx="0" cy="0"/>
          <a:chOff x="0" y="0"/>
          <a:chExt cx="0" cy="0"/>
        </a:xfrm>
      </p:grpSpPr>
      <p:sp>
        <p:nvSpPr>
          <p:cNvPr id="114" name="Google Shape;114;p80"/>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80"/>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6" name="Google Shape;116;p80"/>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17" name="Google Shape;117;p80"/>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18"/>
        <p:cNvGrpSpPr/>
        <p:nvPr/>
      </p:nvGrpSpPr>
      <p:grpSpPr>
        <a:xfrm>
          <a:off x="0" y="0"/>
          <a:ext cx="0" cy="0"/>
          <a:chOff x="0" y="0"/>
          <a:chExt cx="0" cy="0"/>
        </a:xfrm>
      </p:grpSpPr>
      <p:sp>
        <p:nvSpPr>
          <p:cNvPr id="119" name="Google Shape;119;p81"/>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81"/>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1" name="Google Shape;121;p81"/>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2" name="Google Shape;122;p8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23" name="Google Shape;123;p81"/>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124"/>
        <p:cNvGrpSpPr/>
        <p:nvPr/>
      </p:nvGrpSpPr>
      <p:grpSpPr>
        <a:xfrm>
          <a:off x="0" y="0"/>
          <a:ext cx="0" cy="0"/>
          <a:chOff x="0" y="0"/>
          <a:chExt cx="0" cy="0"/>
        </a:xfrm>
      </p:grpSpPr>
      <p:sp>
        <p:nvSpPr>
          <p:cNvPr id="125" name="Google Shape;125;p82"/>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82"/>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7" name="Google Shape;127;p82"/>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8" name="Google Shape;128;p8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29" name="Google Shape;129;p82"/>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130"/>
        <p:cNvGrpSpPr/>
        <p:nvPr/>
      </p:nvGrpSpPr>
      <p:grpSpPr>
        <a:xfrm>
          <a:off x="0" y="0"/>
          <a:ext cx="0" cy="0"/>
          <a:chOff x="0" y="0"/>
          <a:chExt cx="0" cy="0"/>
        </a:xfrm>
      </p:grpSpPr>
      <p:sp>
        <p:nvSpPr>
          <p:cNvPr id="131" name="Google Shape;131;p83"/>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83"/>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3" name="Google Shape;133;p83"/>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4" name="Google Shape;134;p8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5" name="Google Shape;135;p83"/>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6" name="Google Shape;136;p83"/>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37"/>
        <p:cNvGrpSpPr/>
        <p:nvPr/>
      </p:nvGrpSpPr>
      <p:grpSpPr>
        <a:xfrm>
          <a:off x="0" y="0"/>
          <a:ext cx="0" cy="0"/>
          <a:chOff x="0" y="0"/>
          <a:chExt cx="0" cy="0"/>
        </a:xfrm>
      </p:grpSpPr>
      <p:sp>
        <p:nvSpPr>
          <p:cNvPr id="138" name="Google Shape;138;p84"/>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84"/>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40" name="Google Shape;140;p84"/>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1" name="Google Shape;141;p84"/>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42" name="Google Shape;142;p84"/>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3" name="Google Shape;143;p8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50"/>
        <p:cNvGrpSpPr/>
        <p:nvPr/>
      </p:nvGrpSpPr>
      <p:grpSpPr>
        <a:xfrm>
          <a:off x="0" y="0"/>
          <a:ext cx="0" cy="0"/>
          <a:chOff x="0" y="0"/>
          <a:chExt cx="0" cy="0"/>
        </a:xfrm>
      </p:grpSpPr>
      <p:sp>
        <p:nvSpPr>
          <p:cNvPr id="151" name="Google Shape;151;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2" name="Google Shape;152;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3" name="Google Shape;153;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4" name="Google Shape;154;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Blank reverse">
  <p:cSld name="BLANK_1">
    <p:bg>
      <p:bgPr>
        <a:solidFill>
          <a:srgbClr val="0B4860"/>
        </a:solidFill>
        <a:effectLst/>
      </p:bgPr>
    </p:bg>
    <p:spTree>
      <p:nvGrpSpPr>
        <p:cNvPr id="1" name="Shape 155"/>
        <p:cNvGrpSpPr/>
        <p:nvPr/>
      </p:nvGrpSpPr>
      <p:grpSpPr>
        <a:xfrm>
          <a:off x="0" y="0"/>
          <a:ext cx="0" cy="0"/>
          <a:chOff x="0" y="0"/>
          <a:chExt cx="0" cy="0"/>
        </a:xfrm>
      </p:grpSpPr>
      <p:sp>
        <p:nvSpPr>
          <p:cNvPr id="156" name="Google Shape;156;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57"/>
        <p:cNvGrpSpPr/>
        <p:nvPr/>
      </p:nvGrpSpPr>
      <p:grpSpPr>
        <a:xfrm>
          <a:off x="0" y="0"/>
          <a:ext cx="0" cy="0"/>
          <a:chOff x="0" y="0"/>
          <a:chExt cx="0" cy="0"/>
        </a:xfrm>
      </p:grpSpPr>
      <p:sp>
        <p:nvSpPr>
          <p:cNvPr id="158" name="Google Shape;158;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9" name="Google Shape;159;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0" name="Google Shape;160;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1" name="Google Shape;161;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62"/>
        <p:cNvGrpSpPr/>
        <p:nvPr/>
      </p:nvGrpSpPr>
      <p:grpSpPr>
        <a:xfrm>
          <a:off x="0" y="0"/>
          <a:ext cx="0" cy="0"/>
          <a:chOff x="0" y="0"/>
          <a:chExt cx="0" cy="0"/>
        </a:xfrm>
      </p:grpSpPr>
      <p:sp>
        <p:nvSpPr>
          <p:cNvPr id="163" name="Google Shape;163;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5" name="Google Shape;165;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6" name="Google Shape;166;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7" name="Google Shape;167;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62"/>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62"/>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62"/>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168"/>
        <p:cNvGrpSpPr/>
        <p:nvPr/>
      </p:nvGrpSpPr>
      <p:grpSpPr>
        <a:xfrm>
          <a:off x="0" y="0"/>
          <a:ext cx="0" cy="0"/>
          <a:chOff x="0" y="0"/>
          <a:chExt cx="0" cy="0"/>
        </a:xfrm>
      </p:grpSpPr>
      <p:sp>
        <p:nvSpPr>
          <p:cNvPr id="169" name="Google Shape;169;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1" name="Google Shape;171;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2" name="Google Shape;172;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3" name="Google Shape;173;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174"/>
        <p:cNvGrpSpPr/>
        <p:nvPr/>
      </p:nvGrpSpPr>
      <p:grpSpPr>
        <a:xfrm>
          <a:off x="0" y="0"/>
          <a:ext cx="0" cy="0"/>
          <a:chOff x="0" y="0"/>
          <a:chExt cx="0" cy="0"/>
        </a:xfrm>
      </p:grpSpPr>
      <p:sp>
        <p:nvSpPr>
          <p:cNvPr id="175" name="Google Shape;175;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7" name="Google Shape;177;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8" name="Google Shape;178;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9" name="Google Shape;179;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0" name="Google Shape;180;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81"/>
        <p:cNvGrpSpPr/>
        <p:nvPr/>
      </p:nvGrpSpPr>
      <p:grpSpPr>
        <a:xfrm>
          <a:off x="0" y="0"/>
          <a:ext cx="0" cy="0"/>
          <a:chOff x="0" y="0"/>
          <a:chExt cx="0" cy="0"/>
        </a:xfrm>
      </p:grpSpPr>
      <p:sp>
        <p:nvSpPr>
          <p:cNvPr id="182" name="Google Shape;182;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3" name="Google Shape;183;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84" name="Google Shape;184;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5" name="Google Shape;185;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86" name="Google Shape;186;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7" name="Google Shape;187;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94"/>
        <p:cNvGrpSpPr/>
        <p:nvPr/>
      </p:nvGrpSpPr>
      <p:grpSpPr>
        <a:xfrm>
          <a:off x="0" y="0"/>
          <a:ext cx="0" cy="0"/>
          <a:chOff x="0" y="0"/>
          <a:chExt cx="0" cy="0"/>
        </a:xfrm>
      </p:grpSpPr>
      <p:sp>
        <p:nvSpPr>
          <p:cNvPr id="195" name="Google Shape;195;p58"/>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6" name="Google Shape;196;p58"/>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7" name="Google Shape;197;p58"/>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8" name="Google Shape;198;p5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199"/>
        <p:cNvGrpSpPr/>
        <p:nvPr/>
      </p:nvGrpSpPr>
      <p:grpSpPr>
        <a:xfrm>
          <a:off x="0" y="0"/>
          <a:ext cx="0" cy="0"/>
          <a:chOff x="0" y="0"/>
          <a:chExt cx="0" cy="0"/>
        </a:xfrm>
      </p:grpSpPr>
      <p:sp>
        <p:nvSpPr>
          <p:cNvPr id="200" name="Google Shape;200;p102"/>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01"/>
        <p:cNvGrpSpPr/>
        <p:nvPr/>
      </p:nvGrpSpPr>
      <p:grpSpPr>
        <a:xfrm>
          <a:off x="0" y="0"/>
          <a:ext cx="0" cy="0"/>
          <a:chOff x="0" y="0"/>
          <a:chExt cx="0" cy="0"/>
        </a:xfrm>
      </p:grpSpPr>
      <p:sp>
        <p:nvSpPr>
          <p:cNvPr id="202" name="Google Shape;202;p10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10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4" name="Google Shape;204;p10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05" name="Google Shape;205;p10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6" name="Google Shape;206;p10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207"/>
        <p:cNvGrpSpPr/>
        <p:nvPr/>
      </p:nvGrpSpPr>
      <p:grpSpPr>
        <a:xfrm>
          <a:off x="0" y="0"/>
          <a:ext cx="0" cy="0"/>
          <a:chOff x="0" y="0"/>
          <a:chExt cx="0" cy="0"/>
        </a:xfrm>
      </p:grpSpPr>
      <p:sp>
        <p:nvSpPr>
          <p:cNvPr id="208" name="Google Shape;208;p104"/>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9" name="Google Shape;209;p104"/>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0" name="Google Shape;210;p104"/>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11" name="Google Shape;211;p104"/>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212"/>
        <p:cNvGrpSpPr/>
        <p:nvPr/>
      </p:nvGrpSpPr>
      <p:grpSpPr>
        <a:xfrm>
          <a:off x="0" y="0"/>
          <a:ext cx="0" cy="0"/>
          <a:chOff x="0" y="0"/>
          <a:chExt cx="0" cy="0"/>
        </a:xfrm>
      </p:grpSpPr>
      <p:sp>
        <p:nvSpPr>
          <p:cNvPr id="213" name="Google Shape;213;p105"/>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4" name="Google Shape;214;p105"/>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5" name="Google Shape;215;p105"/>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6" name="Google Shape;216;p10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17" name="Google Shape;217;p105"/>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218"/>
        <p:cNvGrpSpPr/>
        <p:nvPr/>
      </p:nvGrpSpPr>
      <p:grpSpPr>
        <a:xfrm>
          <a:off x="0" y="0"/>
          <a:ext cx="0" cy="0"/>
          <a:chOff x="0" y="0"/>
          <a:chExt cx="0" cy="0"/>
        </a:xfrm>
      </p:grpSpPr>
      <p:sp>
        <p:nvSpPr>
          <p:cNvPr id="219" name="Google Shape;219;p106"/>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0" name="Google Shape;220;p106"/>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1" name="Google Shape;221;p106"/>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2" name="Google Shape;222;p10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23" name="Google Shape;223;p106"/>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224"/>
        <p:cNvGrpSpPr/>
        <p:nvPr/>
      </p:nvGrpSpPr>
      <p:grpSpPr>
        <a:xfrm>
          <a:off x="0" y="0"/>
          <a:ext cx="0" cy="0"/>
          <a:chOff x="0" y="0"/>
          <a:chExt cx="0" cy="0"/>
        </a:xfrm>
      </p:grpSpPr>
      <p:sp>
        <p:nvSpPr>
          <p:cNvPr id="225" name="Google Shape;225;p107"/>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6" name="Google Shape;226;p107"/>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7" name="Google Shape;227;p107"/>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8" name="Google Shape;228;p10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29" name="Google Shape;229;p107"/>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0" name="Google Shape;230;p107"/>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1"/>
        <p:cNvGrpSpPr/>
        <p:nvPr/>
      </p:nvGrpSpPr>
      <p:grpSpPr>
        <a:xfrm>
          <a:off x="0" y="0"/>
          <a:ext cx="0" cy="0"/>
          <a:chOff x="0" y="0"/>
          <a:chExt cx="0" cy="0"/>
        </a:xfrm>
      </p:grpSpPr>
      <p:sp>
        <p:nvSpPr>
          <p:cNvPr id="22" name="Google Shape;22;p85"/>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85"/>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 name="Google Shape;24;p85"/>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8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31"/>
        <p:cNvGrpSpPr/>
        <p:nvPr/>
      </p:nvGrpSpPr>
      <p:grpSpPr>
        <a:xfrm>
          <a:off x="0" y="0"/>
          <a:ext cx="0" cy="0"/>
          <a:chOff x="0" y="0"/>
          <a:chExt cx="0" cy="0"/>
        </a:xfrm>
      </p:grpSpPr>
      <p:sp>
        <p:nvSpPr>
          <p:cNvPr id="232" name="Google Shape;232;p108"/>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3" name="Google Shape;233;p108"/>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34" name="Google Shape;234;p108"/>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5" name="Google Shape;235;p108"/>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36" name="Google Shape;236;p108"/>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7" name="Google Shape;237;p10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44"/>
        <p:cNvGrpSpPr/>
        <p:nvPr/>
      </p:nvGrpSpPr>
      <p:grpSpPr>
        <a:xfrm>
          <a:off x="0" y="0"/>
          <a:ext cx="0" cy="0"/>
          <a:chOff x="0" y="0"/>
          <a:chExt cx="0" cy="0"/>
        </a:xfrm>
      </p:grpSpPr>
      <p:sp>
        <p:nvSpPr>
          <p:cNvPr id="245" name="Google Shape;245;p60"/>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6" name="Google Shape;246;p60"/>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7" name="Google Shape;247;p60"/>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8" name="Google Shape;248;p6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49"/>
        <p:cNvGrpSpPr/>
        <p:nvPr/>
      </p:nvGrpSpPr>
      <p:grpSpPr>
        <a:xfrm>
          <a:off x="0" y="0"/>
          <a:ext cx="0" cy="0"/>
          <a:chOff x="0" y="0"/>
          <a:chExt cx="0" cy="0"/>
        </a:xfrm>
      </p:grpSpPr>
      <p:sp>
        <p:nvSpPr>
          <p:cNvPr id="250" name="Google Shape;250;p95"/>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1" name="Google Shape;251;p95"/>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2" name="Google Shape;252;p95"/>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53"/>
        <p:cNvGrpSpPr/>
        <p:nvPr/>
      </p:nvGrpSpPr>
      <p:grpSpPr>
        <a:xfrm>
          <a:off x="0" y="0"/>
          <a:ext cx="0" cy="0"/>
          <a:chOff x="0" y="0"/>
          <a:chExt cx="0" cy="0"/>
        </a:xfrm>
      </p:grpSpPr>
      <p:sp>
        <p:nvSpPr>
          <p:cNvPr id="254" name="Google Shape;254;p96"/>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255"/>
        <p:cNvGrpSpPr/>
        <p:nvPr/>
      </p:nvGrpSpPr>
      <p:grpSpPr>
        <a:xfrm>
          <a:off x="0" y="0"/>
          <a:ext cx="0" cy="0"/>
          <a:chOff x="0" y="0"/>
          <a:chExt cx="0" cy="0"/>
        </a:xfrm>
      </p:grpSpPr>
      <p:sp>
        <p:nvSpPr>
          <p:cNvPr id="256" name="Google Shape;256;p97"/>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7" name="Google Shape;257;p97"/>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8" name="Google Shape;258;p97"/>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59" name="Google Shape;259;p97"/>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260"/>
        <p:cNvGrpSpPr/>
        <p:nvPr/>
      </p:nvGrpSpPr>
      <p:grpSpPr>
        <a:xfrm>
          <a:off x="0" y="0"/>
          <a:ext cx="0" cy="0"/>
          <a:chOff x="0" y="0"/>
          <a:chExt cx="0" cy="0"/>
        </a:xfrm>
      </p:grpSpPr>
      <p:sp>
        <p:nvSpPr>
          <p:cNvPr id="261" name="Google Shape;261;p98"/>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2" name="Google Shape;262;p98"/>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63" name="Google Shape;263;p98"/>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64" name="Google Shape;264;p9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65" name="Google Shape;265;p98"/>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266"/>
        <p:cNvGrpSpPr/>
        <p:nvPr/>
      </p:nvGrpSpPr>
      <p:grpSpPr>
        <a:xfrm>
          <a:off x="0" y="0"/>
          <a:ext cx="0" cy="0"/>
          <a:chOff x="0" y="0"/>
          <a:chExt cx="0" cy="0"/>
        </a:xfrm>
      </p:grpSpPr>
      <p:sp>
        <p:nvSpPr>
          <p:cNvPr id="267" name="Google Shape;267;p99"/>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8" name="Google Shape;268;p99"/>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69" name="Google Shape;269;p99"/>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0" name="Google Shape;270;p9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71" name="Google Shape;271;p99"/>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272"/>
        <p:cNvGrpSpPr/>
        <p:nvPr/>
      </p:nvGrpSpPr>
      <p:grpSpPr>
        <a:xfrm>
          <a:off x="0" y="0"/>
          <a:ext cx="0" cy="0"/>
          <a:chOff x="0" y="0"/>
          <a:chExt cx="0" cy="0"/>
        </a:xfrm>
      </p:grpSpPr>
      <p:sp>
        <p:nvSpPr>
          <p:cNvPr id="273" name="Google Shape;273;p100"/>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4" name="Google Shape;274;p100"/>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5" name="Google Shape;275;p100"/>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6" name="Google Shape;276;p10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77" name="Google Shape;277;p100"/>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8" name="Google Shape;278;p100"/>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79"/>
        <p:cNvGrpSpPr/>
        <p:nvPr/>
      </p:nvGrpSpPr>
      <p:grpSpPr>
        <a:xfrm>
          <a:off x="0" y="0"/>
          <a:ext cx="0" cy="0"/>
          <a:chOff x="0" y="0"/>
          <a:chExt cx="0" cy="0"/>
        </a:xfrm>
      </p:grpSpPr>
      <p:sp>
        <p:nvSpPr>
          <p:cNvPr id="280" name="Google Shape;280;p101"/>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1" name="Google Shape;281;p101"/>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82" name="Google Shape;282;p101"/>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83" name="Google Shape;283;p101"/>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84" name="Google Shape;284;p101"/>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85" name="Google Shape;285;p10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292"/>
        <p:cNvGrpSpPr/>
        <p:nvPr/>
      </p:nvGrpSpPr>
      <p:grpSpPr>
        <a:xfrm>
          <a:off x="0" y="0"/>
          <a:ext cx="0" cy="0"/>
          <a:chOff x="0" y="0"/>
          <a:chExt cx="0" cy="0"/>
        </a:xfrm>
      </p:grpSpPr>
      <p:sp>
        <p:nvSpPr>
          <p:cNvPr id="293" name="Google Shape;293;p64"/>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6"/>
        <p:cNvGrpSpPr/>
        <p:nvPr/>
      </p:nvGrpSpPr>
      <p:grpSpPr>
        <a:xfrm>
          <a:off x="0" y="0"/>
          <a:ext cx="0" cy="0"/>
          <a:chOff x="0" y="0"/>
          <a:chExt cx="0" cy="0"/>
        </a:xfrm>
      </p:grpSpPr>
      <p:sp>
        <p:nvSpPr>
          <p:cNvPr id="27" name="Google Shape;27;p86"/>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4"/>
        <p:cNvGrpSpPr/>
        <p:nvPr/>
      </p:nvGrpSpPr>
      <p:grpSpPr>
        <a:xfrm>
          <a:off x="0" y="0"/>
          <a:ext cx="0" cy="0"/>
          <a:chOff x="0" y="0"/>
          <a:chExt cx="0" cy="0"/>
        </a:xfrm>
      </p:grpSpPr>
      <p:sp>
        <p:nvSpPr>
          <p:cNvPr id="295" name="Google Shape;295;p65"/>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6" name="Google Shape;296;p65"/>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97" name="Google Shape;297;p65"/>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98" name="Google Shape;298;p6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99"/>
        <p:cNvGrpSpPr/>
        <p:nvPr/>
      </p:nvGrpSpPr>
      <p:grpSpPr>
        <a:xfrm>
          <a:off x="0" y="0"/>
          <a:ext cx="0" cy="0"/>
          <a:chOff x="0" y="0"/>
          <a:chExt cx="0" cy="0"/>
        </a:xfrm>
      </p:grpSpPr>
      <p:sp>
        <p:nvSpPr>
          <p:cNvPr id="300" name="Google Shape;300;p66"/>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1" name="Google Shape;301;p66"/>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02" name="Google Shape;302;p66"/>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03" name="Google Shape;303;p6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04" name="Google Shape;304;p66"/>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05" name="Google Shape;305;p66"/>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306"/>
        <p:cNvGrpSpPr/>
        <p:nvPr/>
      </p:nvGrpSpPr>
      <p:grpSpPr>
        <a:xfrm>
          <a:off x="0" y="0"/>
          <a:ext cx="0" cy="0"/>
          <a:chOff x="0" y="0"/>
          <a:chExt cx="0" cy="0"/>
        </a:xfrm>
      </p:grpSpPr>
      <p:sp>
        <p:nvSpPr>
          <p:cNvPr id="307" name="Google Shape;307;p67"/>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308"/>
        <p:cNvGrpSpPr/>
        <p:nvPr/>
      </p:nvGrpSpPr>
      <p:grpSpPr>
        <a:xfrm>
          <a:off x="0" y="0"/>
          <a:ext cx="0" cy="0"/>
          <a:chOff x="0" y="0"/>
          <a:chExt cx="0" cy="0"/>
        </a:xfrm>
      </p:grpSpPr>
      <p:sp>
        <p:nvSpPr>
          <p:cNvPr id="309" name="Google Shape;309;p68"/>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0" name="Google Shape;310;p68"/>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1" name="Google Shape;311;p68"/>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12" name="Google Shape;312;p68"/>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313"/>
        <p:cNvGrpSpPr/>
        <p:nvPr/>
      </p:nvGrpSpPr>
      <p:grpSpPr>
        <a:xfrm>
          <a:off x="0" y="0"/>
          <a:ext cx="0" cy="0"/>
          <a:chOff x="0" y="0"/>
          <a:chExt cx="0" cy="0"/>
        </a:xfrm>
      </p:grpSpPr>
      <p:sp>
        <p:nvSpPr>
          <p:cNvPr id="314" name="Google Shape;314;p69"/>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5" name="Google Shape;315;p69"/>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6" name="Google Shape;316;p69"/>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7" name="Google Shape;317;p6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18" name="Google Shape;318;p69"/>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319"/>
        <p:cNvGrpSpPr/>
        <p:nvPr/>
      </p:nvGrpSpPr>
      <p:grpSpPr>
        <a:xfrm>
          <a:off x="0" y="0"/>
          <a:ext cx="0" cy="0"/>
          <a:chOff x="0" y="0"/>
          <a:chExt cx="0" cy="0"/>
        </a:xfrm>
      </p:grpSpPr>
      <p:sp>
        <p:nvSpPr>
          <p:cNvPr id="320" name="Google Shape;320;p70"/>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1" name="Google Shape;321;p70"/>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2" name="Google Shape;322;p70"/>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3" name="Google Shape;323;p7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24" name="Google Shape;324;p70"/>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325"/>
        <p:cNvGrpSpPr/>
        <p:nvPr/>
      </p:nvGrpSpPr>
      <p:grpSpPr>
        <a:xfrm>
          <a:off x="0" y="0"/>
          <a:ext cx="0" cy="0"/>
          <a:chOff x="0" y="0"/>
          <a:chExt cx="0" cy="0"/>
        </a:xfrm>
      </p:grpSpPr>
      <p:sp>
        <p:nvSpPr>
          <p:cNvPr id="326" name="Google Shape;326;p71"/>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7" name="Google Shape;327;p71"/>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8" name="Google Shape;328;p71"/>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9" name="Google Shape;329;p7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0" name="Google Shape;330;p71"/>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31" name="Google Shape;331;p71"/>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32"/>
        <p:cNvGrpSpPr/>
        <p:nvPr/>
      </p:nvGrpSpPr>
      <p:grpSpPr>
        <a:xfrm>
          <a:off x="0" y="0"/>
          <a:ext cx="0" cy="0"/>
          <a:chOff x="0" y="0"/>
          <a:chExt cx="0" cy="0"/>
        </a:xfrm>
      </p:grpSpPr>
      <p:sp>
        <p:nvSpPr>
          <p:cNvPr id="333" name="Google Shape;333;p72"/>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4" name="Google Shape;334;p72"/>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335" name="Google Shape;335;p72"/>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36" name="Google Shape;336;p72"/>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337" name="Google Shape;337;p72"/>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38" name="Google Shape;338;p7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339"/>
        <p:cNvGrpSpPr/>
        <p:nvPr/>
      </p:nvGrpSpPr>
      <p:grpSpPr>
        <a:xfrm>
          <a:off x="0" y="0"/>
          <a:ext cx="0" cy="0"/>
          <a:chOff x="0" y="0"/>
          <a:chExt cx="0" cy="0"/>
        </a:xfrm>
      </p:grpSpPr>
      <p:sp>
        <p:nvSpPr>
          <p:cNvPr id="340" name="Google Shape;340;p73"/>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marR="0" lvl="0"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341" name="Google Shape;341;p73"/>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marR="0" lvl="0" algn="ctr"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342" name="Google Shape;342;p73"/>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343"/>
        <p:cNvGrpSpPr/>
        <p:nvPr/>
      </p:nvGrpSpPr>
      <p:grpSpPr>
        <a:xfrm>
          <a:off x="0" y="0"/>
          <a:ext cx="0" cy="0"/>
          <a:chOff x="0" y="0"/>
          <a:chExt cx="0" cy="0"/>
        </a:xfrm>
      </p:grpSpPr>
      <p:sp>
        <p:nvSpPr>
          <p:cNvPr id="344" name="Google Shape;344;p74"/>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marR="0" lvl="0"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345" name="Google Shape;345;p74"/>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marR="0" lvl="0" algn="ctr"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346" name="Google Shape;346;p74"/>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8"/>
        <p:cNvGrpSpPr/>
        <p:nvPr/>
      </p:nvGrpSpPr>
      <p:grpSpPr>
        <a:xfrm>
          <a:off x="0" y="0"/>
          <a:ext cx="0" cy="0"/>
          <a:chOff x="0" y="0"/>
          <a:chExt cx="0" cy="0"/>
        </a:xfrm>
      </p:grpSpPr>
      <p:sp>
        <p:nvSpPr>
          <p:cNvPr id="29" name="Google Shape;29;p87"/>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87"/>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 name="Google Shape;31;p8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2" name="Google Shape;32;p87"/>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3"/>
        <p:cNvGrpSpPr/>
        <p:nvPr/>
      </p:nvGrpSpPr>
      <p:grpSpPr>
        <a:xfrm>
          <a:off x="0" y="0"/>
          <a:ext cx="0" cy="0"/>
          <a:chOff x="0" y="0"/>
          <a:chExt cx="0" cy="0"/>
        </a:xfrm>
      </p:grpSpPr>
      <p:sp>
        <p:nvSpPr>
          <p:cNvPr id="34" name="Google Shape;34;p88"/>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88"/>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6" name="Google Shape;36;p8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7" name="Google Shape;37;p88"/>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88"/>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9"/>
        <p:cNvGrpSpPr/>
        <p:nvPr/>
      </p:nvGrpSpPr>
      <p:grpSpPr>
        <a:xfrm>
          <a:off x="0" y="0"/>
          <a:ext cx="0" cy="0"/>
          <a:chOff x="0" y="0"/>
          <a:chExt cx="0" cy="0"/>
        </a:xfrm>
      </p:grpSpPr>
      <p:sp>
        <p:nvSpPr>
          <p:cNvPr id="40" name="Google Shape;40;p89"/>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89"/>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2" name="Google Shape;42;p89"/>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3" name="Google Shape;43;p8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4" name="Google Shape;44;p89"/>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89"/>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6"/>
        <p:cNvGrpSpPr/>
        <p:nvPr/>
      </p:nvGrpSpPr>
      <p:grpSpPr>
        <a:xfrm>
          <a:off x="0" y="0"/>
          <a:ext cx="0" cy="0"/>
          <a:chOff x="0" y="0"/>
          <a:chExt cx="0" cy="0"/>
        </a:xfrm>
      </p:grpSpPr>
      <p:sp>
        <p:nvSpPr>
          <p:cNvPr id="47" name="Google Shape;47;p90"/>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0"/>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9" name="Google Shape;49;p90"/>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90"/>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5" Type="http://schemas.openxmlformats.org/officeDocument/2006/relationships/slideLayout" Target="../slideLayouts/slideLayout37.xml"/><Relationship Id="rId10" Type="http://schemas.openxmlformats.org/officeDocument/2006/relationships/image" Target="../media/image1.png"/><Relationship Id="rId4" Type="http://schemas.openxmlformats.org/officeDocument/2006/relationships/slideLayout" Target="../slideLayouts/slideLayout36.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5" Type="http://schemas.openxmlformats.org/officeDocument/2006/relationships/slideLayout" Target="../slideLayouts/slideLayout45.xml"/><Relationship Id="rId10" Type="http://schemas.openxmlformats.org/officeDocument/2006/relationships/image" Target="../media/image1.png"/><Relationship Id="rId4" Type="http://schemas.openxmlformats.org/officeDocument/2006/relationships/slideLayout" Target="../slideLayouts/slideLayout44.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image" Target="../media/image1.pn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6.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5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52"/>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52"/>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52"/>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52"/>
          <p:cNvPicPr preferRelativeResize="0"/>
          <p:nvPr/>
        </p:nvPicPr>
        <p:blipFill rotWithShape="1">
          <a:blip r:embed="rId15">
            <a:alphaModFix/>
          </a:blip>
          <a:srcRect/>
          <a:stretch/>
        </p:blipFill>
        <p:spPr>
          <a:xfrm>
            <a:off x="8653018" y="4666845"/>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7"/>
        <p:cNvGrpSpPr/>
        <p:nvPr/>
      </p:nvGrpSpPr>
      <p:grpSpPr>
        <a:xfrm>
          <a:off x="0" y="0"/>
          <a:ext cx="0" cy="0"/>
          <a:chOff x="0" y="0"/>
          <a:chExt cx="0" cy="0"/>
        </a:xfrm>
      </p:grpSpPr>
      <p:sp>
        <p:nvSpPr>
          <p:cNvPr id="78" name="Google Shape;78;p5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9" name="Google Shape;79;p54"/>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0" name="Google Shape;80;p54"/>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1" name="Google Shape;81;p54"/>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2" name="Google Shape;82;p54"/>
          <p:cNvPicPr preferRelativeResize="0"/>
          <p:nvPr/>
        </p:nvPicPr>
        <p:blipFill rotWithShape="1">
          <a:blip r:embed="rId14">
            <a:alphaModFix/>
          </a:blip>
          <a:srcRect/>
          <a:stretch/>
        </p:blipFill>
        <p:spPr>
          <a:xfrm>
            <a:off x="8653018" y="4666845"/>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144"/>
        <p:cNvGrpSpPr/>
        <p:nvPr/>
      </p:nvGrpSpPr>
      <p:grpSpPr>
        <a:xfrm>
          <a:off x="0" y="0"/>
          <a:ext cx="0" cy="0"/>
          <a:chOff x="0" y="0"/>
          <a:chExt cx="0" cy="0"/>
        </a:xfrm>
      </p:grpSpPr>
      <p:sp>
        <p:nvSpPr>
          <p:cNvPr id="145" name="Google Shape;145;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46" name="Google Shape;146;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47" name="Google Shape;147;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48" name="Google Shape;148;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49" name="Google Shape;149;p29" descr="Logo for the Geneva Office for Human Rights Education (3 brown dots over a v with the letters GO-HRE on a white circle)"/>
          <p:cNvPicPr preferRelativeResize="0"/>
          <p:nvPr/>
        </p:nvPicPr>
        <p:blipFill rotWithShape="1">
          <a:blip r:embed="rId9">
            <a:alphaModFix/>
          </a:blip>
          <a:srcRect/>
          <a:stretch/>
        </p:blipFill>
        <p:spPr>
          <a:xfrm>
            <a:off x="8637079" y="465838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8"/>
        <p:cNvGrpSpPr/>
        <p:nvPr/>
      </p:nvGrpSpPr>
      <p:grpSpPr>
        <a:xfrm>
          <a:off x="0" y="0"/>
          <a:ext cx="0" cy="0"/>
          <a:chOff x="0" y="0"/>
          <a:chExt cx="0" cy="0"/>
        </a:xfrm>
      </p:grpSpPr>
      <p:sp>
        <p:nvSpPr>
          <p:cNvPr id="189" name="Google Shape;189;p5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90" name="Google Shape;190;p57"/>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91" name="Google Shape;191;p57"/>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92" name="Google Shape;192;p57"/>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93" name="Google Shape;193;p57"/>
          <p:cNvPicPr preferRelativeResize="0"/>
          <p:nvPr/>
        </p:nvPicPr>
        <p:blipFill rotWithShape="1">
          <a:blip r:embed="rId10">
            <a:alphaModFix/>
          </a:blip>
          <a:srcRect/>
          <a:stretch/>
        </p:blipFill>
        <p:spPr>
          <a:xfrm>
            <a:off x="8645884" y="4666845"/>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8"/>
        <p:cNvGrpSpPr/>
        <p:nvPr/>
      </p:nvGrpSpPr>
      <p:grpSpPr>
        <a:xfrm>
          <a:off x="0" y="0"/>
          <a:ext cx="0" cy="0"/>
          <a:chOff x="0" y="0"/>
          <a:chExt cx="0" cy="0"/>
        </a:xfrm>
      </p:grpSpPr>
      <p:sp>
        <p:nvSpPr>
          <p:cNvPr id="239" name="Google Shape;239;p5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240" name="Google Shape;240;p5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41" name="Google Shape;241;p5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42" name="Google Shape;242;p5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43" name="Google Shape;243;p59"/>
          <p:cNvPicPr preferRelativeResize="0"/>
          <p:nvPr/>
        </p:nvPicPr>
        <p:blipFill rotWithShape="1">
          <a:blip r:embed="rId10">
            <a:alphaModFix/>
          </a:blip>
          <a:srcRect/>
          <a:stretch/>
        </p:blipFill>
        <p:spPr>
          <a:xfrm>
            <a:off x="8644059" y="467234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6"/>
        <p:cNvGrpSpPr/>
        <p:nvPr/>
      </p:nvGrpSpPr>
      <p:grpSpPr>
        <a:xfrm>
          <a:off x="0" y="0"/>
          <a:ext cx="0" cy="0"/>
          <a:chOff x="0" y="0"/>
          <a:chExt cx="0" cy="0"/>
        </a:xfrm>
      </p:grpSpPr>
      <p:sp>
        <p:nvSpPr>
          <p:cNvPr id="287" name="Google Shape;287;p6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288" name="Google Shape;288;p63"/>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89" name="Google Shape;289;p63"/>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90" name="Google Shape;290;p63"/>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91" name="Google Shape;291;p63" descr="Logo for the Geneva Office for Human Rights Education (3 brown dots over a v with the letters GO-HRE on a white circle)"/>
          <p:cNvPicPr preferRelativeResize="0"/>
          <p:nvPr/>
        </p:nvPicPr>
        <p:blipFill rotWithShape="1">
          <a:blip r:embed="rId13">
            <a:alphaModFix/>
          </a:blip>
          <a:srcRect/>
          <a:stretch/>
        </p:blipFill>
        <p:spPr>
          <a:xfrm>
            <a:off x="8651039" y="465838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6.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6.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1.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3.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33.xml"/><Relationship Id="rId4" Type="http://schemas.openxmlformats.org/officeDocument/2006/relationships/hyperlink" Target="https://www.youtube.com/watch?v=2FNGVywm1rM&amp;list=PL1p11lCKMm7vUpyDMd39yUSVUUwUJ-Wa5&amp;index=2"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41.xml"/><Relationship Id="rId5" Type="http://schemas.openxmlformats.org/officeDocument/2006/relationships/image" Target="../media/image16.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5.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41.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33.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33.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33.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hyperlink" Target="http://www.youtube.com/watch?v=2FNGVywm1rM&amp;list=PL1p11lCKMm7vUpyDMd39yUSVUUwUJ-Wa5&amp;index=2" TargetMode="External"/><Relationship Id="rId7"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33.xml"/><Relationship Id="rId6" Type="http://schemas.openxmlformats.org/officeDocument/2006/relationships/hyperlink" Target="https://www.youtube.com/watch?v=2FNGVywm1rM&amp;list=PL1p11lCKMm7vUpyDMd39yUSVUUwUJ-Wa5&amp;index=2" TargetMode="External"/><Relationship Id="rId5" Type="http://schemas.openxmlformats.org/officeDocument/2006/relationships/image" Target="../media/image7.png"/><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33.xml"/><Relationship Id="rId5" Type="http://schemas.openxmlformats.org/officeDocument/2006/relationships/image" Target="../media/image22.png"/><Relationship Id="rId4" Type="http://schemas.openxmlformats.org/officeDocument/2006/relationships/hyperlink" Target="https://www.youtube.com/watch?v=2FNGVywm1rM&amp;list=PL1p11lCKMm7vUpyDMd39yUSVUUwUJ-Wa5&amp;index=2"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49.xml"/><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XR9d7TsgQN8&amp;list=PL1p11lCKMm7vUpyDMd39yUSVUUwUJ-Wa5&amp;index=1" TargetMode="External"/><Relationship Id="rId2" Type="http://schemas.openxmlformats.org/officeDocument/2006/relationships/notesSlide" Target="../notesSlides/notesSlide6.xml"/><Relationship Id="rId1" Type="http://schemas.openxmlformats.org/officeDocument/2006/relationships/slideLayout" Target="../slideLayouts/slideLayout33.xml"/><Relationship Id="rId6" Type="http://schemas.openxmlformats.org/officeDocument/2006/relationships/hyperlink" Target="https://www.youtube.com/watch?v=XR9d7TsgQN8&amp;list=PL1p11lCKMm7vUpyDMd39yUSVUUwUJ-Wa5&amp;index=1"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3.xml"/><Relationship Id="rId4" Type="http://schemas.openxmlformats.org/officeDocument/2006/relationships/hyperlink" Target="https://www.youtube.com/watch?v=XR9d7TsgQN8&amp;list=PL1p11lCKMm7vUpyDMd39yUSVUUwUJ-Wa5&amp;index=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6.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pic>
        <p:nvPicPr>
          <p:cNvPr id="351" name="Google Shape;351;p1" descr="Colega Manual Cover for the GOHRE manual for teaching the rights of children."/>
          <p:cNvPicPr preferRelativeResize="0"/>
          <p:nvPr/>
        </p:nvPicPr>
        <p:blipFill rotWithShape="1">
          <a:blip r:embed="rId3">
            <a:alphaModFix/>
          </a:blip>
          <a:srcRect/>
          <a:stretch/>
        </p:blipFill>
        <p:spPr>
          <a:xfrm>
            <a:off x="1342671" y="285750"/>
            <a:ext cx="6458659" cy="4572000"/>
          </a:xfrm>
          <a:prstGeom prst="rect">
            <a:avLst/>
          </a:prstGeom>
          <a:noFill/>
          <a:ln>
            <a:noFill/>
          </a:ln>
        </p:spPr>
      </p:pic>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8"/>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Introduction</a:t>
            </a:r>
            <a:endParaRPr/>
          </a:p>
        </p:txBody>
      </p:sp>
      <p:sp>
        <p:nvSpPr>
          <p:cNvPr id="421" name="Google Shape;421;p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10</a:t>
            </a:fld>
            <a:endParaRPr sz="900"/>
          </a:p>
        </p:txBody>
      </p:sp>
      <p:pic>
        <p:nvPicPr>
          <p:cNvPr id="422" name="Google Shape;422;p8"/>
          <p:cNvPicPr preferRelativeResize="0"/>
          <p:nvPr/>
        </p:nvPicPr>
        <p:blipFill rotWithShape="1">
          <a:blip r:embed="rId3">
            <a:alphaModFix/>
          </a:blip>
          <a:srcRect/>
          <a:stretch/>
        </p:blipFill>
        <p:spPr>
          <a:xfrm>
            <a:off x="8056484" y="202424"/>
            <a:ext cx="464654" cy="985362"/>
          </a:xfrm>
          <a:prstGeom prst="rect">
            <a:avLst/>
          </a:prstGeom>
          <a:noFill/>
          <a:ln>
            <a:noFill/>
          </a:ln>
        </p:spPr>
      </p:pic>
      <p:pic>
        <p:nvPicPr>
          <p:cNvPr id="423" name="Google Shape;423;p8"/>
          <p:cNvPicPr preferRelativeResize="0">
            <a:picLocks noGrp="1"/>
          </p:cNvPicPr>
          <p:nvPr>
            <p:ph type="body" idx="2"/>
          </p:nvPr>
        </p:nvPicPr>
        <p:blipFill rotWithShape="1">
          <a:blip r:embed="rId4">
            <a:alphaModFix/>
          </a:blip>
          <a:srcRect/>
          <a:stretch/>
        </p:blipFill>
        <p:spPr>
          <a:xfrm>
            <a:off x="1093853" y="1748283"/>
            <a:ext cx="2362741" cy="2405700"/>
          </a:xfrm>
          <a:prstGeom prst="rect">
            <a:avLst/>
          </a:prstGeom>
          <a:noFill/>
          <a:ln w="9525" cap="flat" cmpd="sng">
            <a:solidFill>
              <a:srgbClr val="0B4860"/>
            </a:solidFill>
            <a:prstDash val="solid"/>
            <a:round/>
            <a:headEnd type="none" w="sm" len="sm"/>
            <a:tailEnd type="none" w="sm" len="sm"/>
          </a:ln>
          <a:effectLst>
            <a:outerShdw blurRad="50800" dist="38100" dir="2700000" algn="tl" rotWithShape="0">
              <a:srgbClr val="000000">
                <a:alpha val="40000"/>
              </a:srgbClr>
            </a:outerShdw>
          </a:effectLst>
        </p:spPr>
      </p:pic>
      <p:pic>
        <p:nvPicPr>
          <p:cNvPr id="424" name="Google Shape;424;p8"/>
          <p:cNvPicPr preferRelativeResize="0">
            <a:picLocks noGrp="1"/>
          </p:cNvPicPr>
          <p:nvPr>
            <p:ph type="body" idx="2"/>
          </p:nvPr>
        </p:nvPicPr>
        <p:blipFill rotWithShape="1">
          <a:blip r:embed="rId5">
            <a:alphaModFix/>
          </a:blip>
          <a:srcRect/>
          <a:stretch/>
        </p:blipFill>
        <p:spPr>
          <a:xfrm>
            <a:off x="4901184" y="1748283"/>
            <a:ext cx="2532887" cy="2405699"/>
          </a:xfrm>
          <a:prstGeom prst="rect">
            <a:avLst/>
          </a:prstGeom>
          <a:noFill/>
          <a:ln w="9525" cap="flat" cmpd="sng">
            <a:solidFill>
              <a:srgbClr val="663300"/>
            </a:solidFill>
            <a:prstDash val="solid"/>
            <a:round/>
            <a:headEnd type="none" w="sm" len="sm"/>
            <a:tailEnd type="none" w="sm" len="sm"/>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g833fd71cff_0_87"/>
          <p:cNvSpPr txBox="1">
            <a:spLocks noGrp="1"/>
          </p:cNvSpPr>
          <p:nvPr>
            <p:ph type="title"/>
          </p:nvPr>
        </p:nvSpPr>
        <p:spPr>
          <a:xfrm>
            <a:off x="869151" y="118872"/>
            <a:ext cx="7666497" cy="1325887"/>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sz="3200" dirty="0"/>
              <a:t>The Convention on the Rights </a:t>
            </a:r>
            <a:endParaRPr sz="3200" dirty="0"/>
          </a:p>
          <a:p>
            <a:pPr marL="0" lvl="0" indent="0" algn="l" rtl="0">
              <a:lnSpc>
                <a:spcPct val="100000"/>
              </a:lnSpc>
              <a:spcBef>
                <a:spcPts val="0"/>
              </a:spcBef>
              <a:spcAft>
                <a:spcPts val="0"/>
              </a:spcAft>
              <a:buSzPts val="3600"/>
              <a:buNone/>
            </a:pPr>
            <a:r>
              <a:rPr lang="en-US" sz="3200" dirty="0"/>
              <a:t>of the Child</a:t>
            </a:r>
            <a:endParaRPr sz="3200" dirty="0"/>
          </a:p>
        </p:txBody>
      </p:sp>
      <p:sp>
        <p:nvSpPr>
          <p:cNvPr id="430" name="Google Shape;430;g833fd71cff_0_8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11</a:t>
            </a:fld>
            <a:endParaRPr sz="900"/>
          </a:p>
        </p:txBody>
      </p:sp>
      <p:pic>
        <p:nvPicPr>
          <p:cNvPr id="431" name="Google Shape;431;g833fd71cff_0_87"/>
          <p:cNvPicPr preferRelativeResize="0"/>
          <p:nvPr/>
        </p:nvPicPr>
        <p:blipFill rotWithShape="1">
          <a:blip r:embed="rId3">
            <a:alphaModFix/>
          </a:blip>
          <a:srcRect/>
          <a:stretch/>
        </p:blipFill>
        <p:spPr>
          <a:xfrm>
            <a:off x="8056484" y="202424"/>
            <a:ext cx="464654" cy="985362"/>
          </a:xfrm>
          <a:prstGeom prst="rect">
            <a:avLst/>
          </a:prstGeom>
          <a:noFill/>
          <a:ln>
            <a:noFill/>
          </a:ln>
        </p:spPr>
      </p:pic>
      <p:pic>
        <p:nvPicPr>
          <p:cNvPr id="432" name="Google Shape;432;g833fd71cff_0_87"/>
          <p:cNvPicPr preferRelativeResize="0">
            <a:picLocks noGrp="1"/>
          </p:cNvPicPr>
          <p:nvPr>
            <p:ph type="body" idx="2"/>
          </p:nvPr>
        </p:nvPicPr>
        <p:blipFill rotWithShape="1">
          <a:blip r:embed="rId4">
            <a:alphaModFix/>
          </a:blip>
          <a:srcRect/>
          <a:stretch/>
        </p:blipFill>
        <p:spPr>
          <a:xfrm>
            <a:off x="6616311" y="1444759"/>
            <a:ext cx="1672500" cy="1507691"/>
          </a:xfrm>
          <a:prstGeom prst="rect">
            <a:avLst/>
          </a:prstGeom>
          <a:noFill/>
          <a:ln w="9525" cap="flat" cmpd="sng">
            <a:solidFill>
              <a:srgbClr val="663300"/>
            </a:solidFill>
            <a:prstDash val="solid"/>
            <a:round/>
            <a:headEnd type="none" w="sm" len="sm"/>
            <a:tailEnd type="none" w="sm" len="sm"/>
          </a:ln>
          <a:effectLst>
            <a:outerShdw blurRad="50800" dist="38100" dir="2700000" algn="tl" rotWithShape="0">
              <a:srgbClr val="000000">
                <a:alpha val="40000"/>
              </a:srgbClr>
            </a:outerShdw>
          </a:effectLst>
        </p:spPr>
      </p:pic>
      <p:sp>
        <p:nvSpPr>
          <p:cNvPr id="433" name="Google Shape;433;g833fd71cff_0_87"/>
          <p:cNvSpPr txBox="1">
            <a:spLocks noGrp="1"/>
          </p:cNvSpPr>
          <p:nvPr>
            <p:ph type="body" idx="1"/>
          </p:nvPr>
        </p:nvSpPr>
        <p:spPr>
          <a:xfrm>
            <a:off x="869152" y="1271016"/>
            <a:ext cx="5906552" cy="3327944"/>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600"/>
              </a:spcBef>
              <a:spcAft>
                <a:spcPts val="0"/>
              </a:spcAft>
              <a:buClr>
                <a:srgbClr val="000000"/>
              </a:buClr>
              <a:buSzPts val="2000"/>
              <a:buFont typeface="Arial"/>
              <a:buNone/>
            </a:pPr>
            <a:r>
              <a:rPr lang="en-US" dirty="0"/>
              <a:t>Article 2 </a:t>
            </a:r>
            <a:endParaRPr dirty="0"/>
          </a:p>
          <a:p>
            <a:pPr marL="457200" marR="0" lvl="0" indent="-355600" algn="l" rtl="0">
              <a:lnSpc>
                <a:spcPct val="100000"/>
              </a:lnSpc>
              <a:spcBef>
                <a:spcPts val="600"/>
              </a:spcBef>
              <a:spcAft>
                <a:spcPts val="0"/>
              </a:spcAft>
              <a:buSzPts val="2000"/>
              <a:buChar char="▪"/>
            </a:pPr>
            <a:r>
              <a:rPr lang="en-US" dirty="0"/>
              <a:t>You have the right to protection against discrimination. </a:t>
            </a:r>
            <a:endParaRPr dirty="0"/>
          </a:p>
          <a:p>
            <a:pPr marL="0" marR="0" lvl="0" indent="0" algn="l" rtl="0">
              <a:lnSpc>
                <a:spcPct val="100000"/>
              </a:lnSpc>
              <a:spcBef>
                <a:spcPts val="600"/>
              </a:spcBef>
              <a:spcAft>
                <a:spcPts val="0"/>
              </a:spcAft>
              <a:buClr>
                <a:srgbClr val="000000"/>
              </a:buClr>
              <a:buSzPts val="2000"/>
              <a:buFont typeface="Arial"/>
              <a:buNone/>
            </a:pPr>
            <a:r>
              <a:rPr lang="en-US" dirty="0"/>
              <a:t>Article 23 </a:t>
            </a:r>
            <a:endParaRPr dirty="0"/>
          </a:p>
          <a:p>
            <a:pPr marL="457200" marR="0" lvl="0" indent="-355600" algn="l" rtl="0">
              <a:lnSpc>
                <a:spcPct val="100000"/>
              </a:lnSpc>
              <a:spcBef>
                <a:spcPts val="600"/>
              </a:spcBef>
              <a:spcAft>
                <a:spcPts val="0"/>
              </a:spcAft>
              <a:buSzPts val="2000"/>
              <a:buChar char="▪"/>
            </a:pPr>
            <a:r>
              <a:rPr lang="en-US" dirty="0"/>
              <a:t>If you are disabled, either mentally or physically, you have the right to special care and education to help you develop and lead a full life. </a:t>
            </a:r>
            <a:endParaRPr dirty="0"/>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1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600"/>
              </a:spcAft>
              <a:buClr>
                <a:srgbClr val="000000"/>
              </a:buClr>
              <a:buSzPts val="900"/>
              <a:buFont typeface="Arial"/>
              <a:buNone/>
            </a:pPr>
            <a:fld id="{00000000-1234-1234-1234-123412341234}" type="slidenum">
              <a:rPr lang="en-US" sz="900" b="1" i="0" u="none" strike="noStrike" cap="none">
                <a:solidFill>
                  <a:srgbClr val="0B4860"/>
                </a:solidFill>
                <a:latin typeface="Arial"/>
                <a:ea typeface="Arial"/>
                <a:cs typeface="Arial"/>
                <a:sym typeface="Arial"/>
              </a:rPr>
              <a:t>12</a:t>
            </a:fld>
            <a:endParaRPr sz="900" b="1" i="0" u="none" strike="noStrike" cap="none">
              <a:solidFill>
                <a:srgbClr val="0B4860"/>
              </a:solidFill>
              <a:latin typeface="Arial"/>
              <a:ea typeface="Arial"/>
              <a:cs typeface="Arial"/>
              <a:sym typeface="Arial"/>
            </a:endParaRPr>
          </a:p>
        </p:txBody>
      </p:sp>
      <p:pic>
        <p:nvPicPr>
          <p:cNvPr id="439" name="Google Shape;439;p12"/>
          <p:cNvPicPr preferRelativeResize="0"/>
          <p:nvPr/>
        </p:nvPicPr>
        <p:blipFill rotWithShape="1">
          <a:blip r:embed="rId3">
            <a:alphaModFix/>
          </a:blip>
          <a:srcRect/>
          <a:stretch/>
        </p:blipFill>
        <p:spPr>
          <a:xfrm>
            <a:off x="2678047" y="557333"/>
            <a:ext cx="3458723" cy="3638689"/>
          </a:xfrm>
          <a:prstGeom prst="rect">
            <a:avLst/>
          </a:prstGeom>
          <a:noFill/>
          <a:ln w="9525" cap="flat" cmpd="sng">
            <a:solidFill>
              <a:srgbClr val="D8D8D8"/>
            </a:solidFill>
            <a:prstDash val="solid"/>
            <a:round/>
            <a:headEnd type="none" w="sm" len="sm"/>
            <a:tailEnd type="none" w="sm" len="sm"/>
          </a:ln>
          <a:effectLst>
            <a:outerShdw blurRad="50800" dist="38100" dir="2700000" algn="tl" rotWithShape="0">
              <a:srgbClr val="000000">
                <a:alpha val="40000"/>
              </a:srgbClr>
            </a:outerShdw>
          </a:effectLst>
        </p:spPr>
      </p:pic>
      <p:pic>
        <p:nvPicPr>
          <p:cNvPr id="440" name="Google Shape;440;p12"/>
          <p:cNvPicPr preferRelativeResize="0"/>
          <p:nvPr/>
        </p:nvPicPr>
        <p:blipFill rotWithShape="1">
          <a:blip r:embed="rId4">
            <a:alphaModFix/>
          </a:blip>
          <a:srcRect/>
          <a:stretch/>
        </p:blipFill>
        <p:spPr>
          <a:xfrm>
            <a:off x="7692594" y="363180"/>
            <a:ext cx="1077686" cy="971490"/>
          </a:xfrm>
          <a:prstGeom prst="rect">
            <a:avLst/>
          </a:prstGeom>
          <a:noFill/>
          <a:ln>
            <a:noFill/>
          </a:ln>
          <a:effectLst>
            <a:outerShdw blurRad="50800" dist="38100" dir="2700000" algn="tl" rotWithShape="0">
              <a:srgbClr val="000000">
                <a:alpha val="40000"/>
              </a:srgbClr>
            </a:outerShdw>
          </a:effectLst>
        </p:spPr>
      </p:pic>
      <p:sp>
        <p:nvSpPr>
          <p:cNvPr id="441" name="Google Shape;441;p12"/>
          <p:cNvSpPr txBox="1"/>
          <p:nvPr/>
        </p:nvSpPr>
        <p:spPr>
          <a:xfrm>
            <a:off x="1938528" y="4403888"/>
            <a:ext cx="493776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UDHR 2</a:t>
            </a:r>
            <a:endParaRPr/>
          </a:p>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CRC 2 &amp; 23</a:t>
            </a:r>
            <a:endParaRP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p13"/>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2800"/>
              <a:t>Universal Declaration on Human Rights</a:t>
            </a:r>
            <a:br>
              <a:rPr lang="en-US" sz="2800"/>
            </a:br>
            <a:r>
              <a:rPr lang="en-US"/>
              <a:t>Article 2</a:t>
            </a:r>
            <a:endParaRPr sz="2800"/>
          </a:p>
        </p:txBody>
      </p:sp>
      <p:sp>
        <p:nvSpPr>
          <p:cNvPr id="447" name="Google Shape;447;p13"/>
          <p:cNvSpPr txBox="1">
            <a:spLocks noGrp="1"/>
          </p:cNvSpPr>
          <p:nvPr>
            <p:ph type="body" idx="1"/>
          </p:nvPr>
        </p:nvSpPr>
        <p:spPr>
          <a:xfrm>
            <a:off x="1226228" y="1506120"/>
            <a:ext cx="5046555" cy="3221328"/>
          </a:xfrm>
          <a:prstGeom prst="rect">
            <a:avLst/>
          </a:prstGeom>
          <a:noFill/>
          <a:ln>
            <a:noFill/>
          </a:ln>
        </p:spPr>
        <p:txBody>
          <a:bodyPr spcFirstLastPara="1" wrap="square" lIns="91425" tIns="45700" rIns="91425" bIns="45700" anchor="ctr" anchorCtr="0">
            <a:noAutofit/>
          </a:bodyPr>
          <a:lstStyle/>
          <a:p>
            <a:pPr marL="114300" lvl="0" indent="0" algn="l" rtl="0">
              <a:lnSpc>
                <a:spcPct val="100000"/>
              </a:lnSpc>
              <a:spcBef>
                <a:spcPts val="0"/>
              </a:spcBef>
              <a:spcAft>
                <a:spcPts val="0"/>
              </a:spcAft>
              <a:buSzPts val="1800"/>
              <a:buNone/>
            </a:pPr>
            <a:r>
              <a:rPr lang="en-US" dirty="0"/>
              <a:t>Everyone is entitled to all the rights set forth in this Declaration, without distinction of any kind, such as race, color, sex, language, religion, political or other opinion, national or social origin, property, birth or other status.</a:t>
            </a:r>
            <a:endParaRPr dirty="0"/>
          </a:p>
        </p:txBody>
      </p:sp>
      <p:sp>
        <p:nvSpPr>
          <p:cNvPr id="448" name="Google Shape;448;p1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13</a:t>
            </a:fld>
            <a:endParaRPr sz="1200" b="1" i="0" u="none" strike="noStrike" cap="none">
              <a:solidFill>
                <a:srgbClr val="0B4860"/>
              </a:solidFill>
              <a:latin typeface="Arial"/>
              <a:ea typeface="Arial"/>
              <a:cs typeface="Arial"/>
              <a:sym typeface="Arial"/>
            </a:endParaRPr>
          </a:p>
        </p:txBody>
      </p:sp>
      <p:pic>
        <p:nvPicPr>
          <p:cNvPr id="449" name="Google Shape;449;p13"/>
          <p:cNvPicPr preferRelativeResize="0"/>
          <p:nvPr/>
        </p:nvPicPr>
        <p:blipFill rotWithShape="1">
          <a:blip r:embed="rId3">
            <a:alphaModFix/>
          </a:blip>
          <a:srcRect/>
          <a:stretch/>
        </p:blipFill>
        <p:spPr>
          <a:xfrm>
            <a:off x="8095992" y="192527"/>
            <a:ext cx="494990" cy="1049694"/>
          </a:xfrm>
          <a:prstGeom prst="rect">
            <a:avLst/>
          </a:prstGeom>
          <a:noFill/>
          <a:ln>
            <a:noFill/>
          </a:ln>
        </p:spPr>
      </p:pic>
      <p:pic>
        <p:nvPicPr>
          <p:cNvPr id="450" name="Google Shape;450;p13"/>
          <p:cNvPicPr preferRelativeResize="0"/>
          <p:nvPr/>
        </p:nvPicPr>
        <p:blipFill rotWithShape="1">
          <a:blip r:embed="rId4">
            <a:alphaModFix/>
          </a:blip>
          <a:srcRect/>
          <a:stretch/>
        </p:blipFill>
        <p:spPr>
          <a:xfrm>
            <a:off x="6468757" y="2281342"/>
            <a:ext cx="1440965" cy="1467165"/>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11"/>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Develop &amp; Discuss</a:t>
            </a:r>
            <a:endParaRPr/>
          </a:p>
        </p:txBody>
      </p:sp>
      <p:sp>
        <p:nvSpPr>
          <p:cNvPr id="456" name="Google Shape;456;p11"/>
          <p:cNvSpPr txBox="1">
            <a:spLocks noGrp="1"/>
          </p:cNvSpPr>
          <p:nvPr>
            <p:ph type="body" idx="1"/>
          </p:nvPr>
        </p:nvSpPr>
        <p:spPr>
          <a:xfrm>
            <a:off x="869149" y="1188720"/>
            <a:ext cx="4419300" cy="3273552"/>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600"/>
              </a:spcBef>
              <a:spcAft>
                <a:spcPts val="0"/>
              </a:spcAft>
              <a:buSzPts val="2400"/>
              <a:buNone/>
            </a:pPr>
            <a:r>
              <a:rPr lang="en-US" sz="3200" dirty="0"/>
              <a:t>“I’ll Walk with You”</a:t>
            </a:r>
            <a:br>
              <a:rPr lang="en-US" dirty="0"/>
            </a:br>
            <a:endParaRPr dirty="0"/>
          </a:p>
        </p:txBody>
      </p:sp>
      <p:sp>
        <p:nvSpPr>
          <p:cNvPr id="457" name="Google Shape;457;p1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14</a:t>
            </a:fld>
            <a:endParaRPr sz="900"/>
          </a:p>
        </p:txBody>
      </p:sp>
      <p:pic>
        <p:nvPicPr>
          <p:cNvPr id="458" name="Google Shape;458;p11"/>
          <p:cNvPicPr preferRelativeResize="0"/>
          <p:nvPr/>
        </p:nvPicPr>
        <p:blipFill rotWithShape="1">
          <a:blip r:embed="rId3">
            <a:alphaModFix/>
          </a:blip>
          <a:srcRect/>
          <a:stretch/>
        </p:blipFill>
        <p:spPr>
          <a:xfrm>
            <a:off x="4940977" y="1810965"/>
            <a:ext cx="3247113" cy="1766574"/>
          </a:xfrm>
          <a:prstGeom prst="rect">
            <a:avLst/>
          </a:prstGeom>
          <a:noFill/>
          <a:ln>
            <a:noFill/>
          </a:ln>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14"/>
          <p:cNvSpPr txBox="1">
            <a:spLocks noGrp="1"/>
          </p:cNvSpPr>
          <p:nvPr>
            <p:ph type="title"/>
          </p:nvPr>
        </p:nvSpPr>
        <p:spPr>
          <a:xfrm>
            <a:off x="550106"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I’ll Walk with You</a:t>
            </a:r>
            <a:endParaRPr/>
          </a:p>
          <a:p>
            <a:pPr marL="0" lvl="0" indent="0" algn="l" rtl="0">
              <a:lnSpc>
                <a:spcPct val="100000"/>
              </a:lnSpc>
              <a:spcBef>
                <a:spcPts val="0"/>
              </a:spcBef>
              <a:spcAft>
                <a:spcPts val="0"/>
              </a:spcAft>
              <a:buSzPts val="3600"/>
              <a:buNone/>
            </a:pPr>
            <a:endParaRPr/>
          </a:p>
        </p:txBody>
      </p:sp>
      <p:sp>
        <p:nvSpPr>
          <p:cNvPr id="464" name="Google Shape;464;p14"/>
          <p:cNvSpPr txBox="1">
            <a:spLocks noGrp="1"/>
          </p:cNvSpPr>
          <p:nvPr>
            <p:ph type="body" idx="1"/>
          </p:nvPr>
        </p:nvSpPr>
        <p:spPr>
          <a:xfrm>
            <a:off x="558420"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sz="2000" dirty="0"/>
              <a:t>If you don’t walk as most people do,</a:t>
            </a:r>
            <a:endParaRPr dirty="0"/>
          </a:p>
          <a:p>
            <a:pPr marL="0" lvl="0" indent="0" algn="l" rtl="0">
              <a:lnSpc>
                <a:spcPct val="100000"/>
              </a:lnSpc>
              <a:spcBef>
                <a:spcPts val="600"/>
              </a:spcBef>
              <a:spcAft>
                <a:spcPts val="0"/>
              </a:spcAft>
              <a:buSzPts val="2000"/>
              <a:buNone/>
            </a:pPr>
            <a:r>
              <a:rPr lang="en-US" sz="2000" dirty="0"/>
              <a:t>Some people walk away from you, </a:t>
            </a:r>
            <a:endParaRPr dirty="0"/>
          </a:p>
          <a:p>
            <a:pPr marL="0" lvl="0" indent="0" algn="l" rtl="0">
              <a:lnSpc>
                <a:spcPct val="100000"/>
              </a:lnSpc>
              <a:spcBef>
                <a:spcPts val="600"/>
              </a:spcBef>
              <a:spcAft>
                <a:spcPts val="0"/>
              </a:spcAft>
              <a:buSzPts val="2000"/>
              <a:buNone/>
            </a:pPr>
            <a:r>
              <a:rPr lang="en-US" sz="2000" dirty="0"/>
              <a:t>But I won’t! I won’t!</a:t>
            </a:r>
            <a:endParaRPr dirty="0"/>
          </a:p>
          <a:p>
            <a:pPr marL="0" lvl="0" indent="0" algn="l" rtl="0">
              <a:lnSpc>
                <a:spcPct val="100000"/>
              </a:lnSpc>
              <a:spcBef>
                <a:spcPts val="600"/>
              </a:spcBef>
              <a:spcAft>
                <a:spcPts val="0"/>
              </a:spcAft>
              <a:buSzPts val="2000"/>
              <a:buNone/>
            </a:pPr>
            <a:r>
              <a:rPr lang="en-US" sz="2000" dirty="0"/>
              <a:t>If you don’t talk as most people do, </a:t>
            </a:r>
            <a:endParaRPr dirty="0"/>
          </a:p>
          <a:p>
            <a:pPr marL="0" lvl="0" indent="0" algn="l" rtl="0">
              <a:lnSpc>
                <a:spcPct val="100000"/>
              </a:lnSpc>
              <a:spcBef>
                <a:spcPts val="600"/>
              </a:spcBef>
              <a:spcAft>
                <a:spcPts val="0"/>
              </a:spcAft>
              <a:buSzPts val="2000"/>
              <a:buNone/>
            </a:pPr>
            <a:r>
              <a:rPr lang="en-US" sz="2000" dirty="0"/>
              <a:t>Some people talk and laugh at you,</a:t>
            </a:r>
            <a:endParaRPr dirty="0"/>
          </a:p>
          <a:p>
            <a:pPr marL="0" lvl="0" indent="0" algn="l" rtl="0">
              <a:lnSpc>
                <a:spcPct val="100000"/>
              </a:lnSpc>
              <a:spcBef>
                <a:spcPts val="600"/>
              </a:spcBef>
              <a:spcAft>
                <a:spcPts val="0"/>
              </a:spcAft>
              <a:buSzPts val="2000"/>
              <a:buNone/>
            </a:pPr>
            <a:r>
              <a:rPr lang="en-US" sz="2000" dirty="0"/>
              <a:t>But I won’t! I won’t!</a:t>
            </a:r>
            <a:endParaRPr dirty="0"/>
          </a:p>
          <a:p>
            <a:pPr marL="0" lvl="0" indent="0" algn="l" rtl="0">
              <a:lnSpc>
                <a:spcPct val="100000"/>
              </a:lnSpc>
              <a:spcBef>
                <a:spcPts val="600"/>
              </a:spcBef>
              <a:spcAft>
                <a:spcPts val="0"/>
              </a:spcAft>
              <a:buSzPts val="2000"/>
              <a:buNone/>
            </a:pPr>
            <a:r>
              <a:rPr lang="en-US" sz="2000" dirty="0"/>
              <a:t>I’ll walk with you. </a:t>
            </a:r>
            <a:endParaRPr dirty="0"/>
          </a:p>
          <a:p>
            <a:pPr marL="0" lvl="0" indent="0" algn="l" rtl="0">
              <a:lnSpc>
                <a:spcPct val="100000"/>
              </a:lnSpc>
              <a:spcBef>
                <a:spcPts val="600"/>
              </a:spcBef>
              <a:spcAft>
                <a:spcPts val="0"/>
              </a:spcAft>
              <a:buSzPts val="2000"/>
              <a:buNone/>
            </a:pPr>
            <a:r>
              <a:rPr lang="en-US" sz="2000" dirty="0"/>
              <a:t>I’ll talk with you. </a:t>
            </a:r>
            <a:endParaRPr dirty="0"/>
          </a:p>
          <a:p>
            <a:pPr marL="0" lvl="0" indent="0" algn="l" rtl="0">
              <a:lnSpc>
                <a:spcPct val="100000"/>
              </a:lnSpc>
              <a:spcBef>
                <a:spcPts val="600"/>
              </a:spcBef>
              <a:spcAft>
                <a:spcPts val="0"/>
              </a:spcAft>
              <a:buSzPts val="2000"/>
              <a:buNone/>
            </a:pPr>
            <a:r>
              <a:rPr lang="en-US" sz="2000" dirty="0"/>
              <a:t>That’s how I’ll show my love for you.</a:t>
            </a:r>
            <a:endParaRPr dirty="0"/>
          </a:p>
        </p:txBody>
      </p:sp>
      <p:sp>
        <p:nvSpPr>
          <p:cNvPr id="465" name="Google Shape;465;p1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15</a:t>
            </a:fld>
            <a:endParaRPr sz="1200" b="1" i="0" u="none" strike="noStrike" cap="none">
              <a:solidFill>
                <a:srgbClr val="0B4860"/>
              </a:solidFill>
              <a:latin typeface="Arial"/>
              <a:ea typeface="Arial"/>
              <a:cs typeface="Arial"/>
              <a:sym typeface="Arial"/>
            </a:endParaRPr>
          </a:p>
        </p:txBody>
      </p:sp>
      <p:pic>
        <p:nvPicPr>
          <p:cNvPr id="466" name="Google Shape;466;p14" descr="A purple bird perched on a tree branch singing the logo used to introduce a song in the lessons"/>
          <p:cNvPicPr preferRelativeResize="0"/>
          <p:nvPr/>
        </p:nvPicPr>
        <p:blipFill rotWithShape="1">
          <a:blip r:embed="rId3">
            <a:alphaModFix/>
          </a:blip>
          <a:srcRect/>
          <a:stretch/>
        </p:blipFill>
        <p:spPr>
          <a:xfrm>
            <a:off x="7647976" y="406556"/>
            <a:ext cx="945918" cy="1038203"/>
          </a:xfrm>
          <a:prstGeom prst="rect">
            <a:avLst/>
          </a:prstGeom>
          <a:noFill/>
          <a:ln>
            <a:noFill/>
          </a:ln>
        </p:spPr>
      </p:pic>
      <p:sp>
        <p:nvSpPr>
          <p:cNvPr id="467" name="Google Shape;467;p14">
            <a:hlinkClick r:id="rId4"/>
          </p:cNvPr>
          <p:cNvSpPr/>
          <p:nvPr/>
        </p:nvSpPr>
        <p:spPr>
          <a:xfrm>
            <a:off x="7766988" y="3836257"/>
            <a:ext cx="666572" cy="762703"/>
          </a:xfrm>
          <a:custGeom>
            <a:avLst/>
            <a:gdLst/>
            <a:ahLst/>
            <a:cxnLst/>
            <a:rect l="l" t="t" r="r" b="b"/>
            <a:pathLst>
              <a:path w="120000" h="120000" extrusionOk="0">
                <a:moveTo>
                  <a:pt x="0" y="0"/>
                </a:moveTo>
                <a:lnTo>
                  <a:pt x="120000" y="0"/>
                </a:lnTo>
                <a:lnTo>
                  <a:pt x="120000" y="120000"/>
                </a:lnTo>
                <a:lnTo>
                  <a:pt x="0" y="120000"/>
                </a:lnTo>
                <a:close/>
                <a:moveTo>
                  <a:pt x="15000" y="45252"/>
                </a:moveTo>
                <a:lnTo>
                  <a:pt x="15000" y="74748"/>
                </a:lnTo>
                <a:lnTo>
                  <a:pt x="43125" y="74748"/>
                </a:lnTo>
                <a:lnTo>
                  <a:pt x="71250" y="99328"/>
                </a:lnTo>
                <a:lnTo>
                  <a:pt x="71250" y="20672"/>
                </a:lnTo>
                <a:lnTo>
                  <a:pt x="43125" y="45252"/>
                </a:lnTo>
                <a:close/>
              </a:path>
              <a:path w="120000" h="120000" fill="darken" extrusionOk="0">
                <a:moveTo>
                  <a:pt x="15000" y="45252"/>
                </a:moveTo>
                <a:lnTo>
                  <a:pt x="15000" y="74748"/>
                </a:lnTo>
                <a:lnTo>
                  <a:pt x="43125" y="74748"/>
                </a:lnTo>
                <a:lnTo>
                  <a:pt x="71250" y="99328"/>
                </a:lnTo>
                <a:lnTo>
                  <a:pt x="71250" y="20672"/>
                </a:lnTo>
                <a:lnTo>
                  <a:pt x="43125" y="45252"/>
                </a:lnTo>
                <a:close/>
              </a:path>
              <a:path w="120000" h="120000" fill="none" extrusionOk="0">
                <a:moveTo>
                  <a:pt x="15000" y="45252"/>
                </a:moveTo>
                <a:lnTo>
                  <a:pt x="43125" y="45252"/>
                </a:lnTo>
                <a:lnTo>
                  <a:pt x="71250" y="20672"/>
                </a:lnTo>
                <a:lnTo>
                  <a:pt x="71250" y="99328"/>
                </a:lnTo>
                <a:lnTo>
                  <a:pt x="43125" y="74748"/>
                </a:lnTo>
                <a:lnTo>
                  <a:pt x="15000" y="74748"/>
                </a:lnTo>
                <a:close/>
                <a:moveTo>
                  <a:pt x="82500" y="45252"/>
                </a:moveTo>
                <a:lnTo>
                  <a:pt x="105000" y="30504"/>
                </a:lnTo>
                <a:moveTo>
                  <a:pt x="82500" y="60000"/>
                </a:moveTo>
                <a:lnTo>
                  <a:pt x="105000" y="60000"/>
                </a:lnTo>
                <a:moveTo>
                  <a:pt x="82500" y="74748"/>
                </a:moveTo>
                <a:lnTo>
                  <a:pt x="105000" y="89496"/>
                </a:lnTo>
              </a:path>
              <a:path w="120000" h="120000" fill="none" extrusionOk="0">
                <a:moveTo>
                  <a:pt x="0" y="0"/>
                </a:moveTo>
                <a:lnTo>
                  <a:pt x="120000" y="0"/>
                </a:lnTo>
                <a:lnTo>
                  <a:pt x="120000" y="120000"/>
                </a:lnTo>
                <a:lnTo>
                  <a:pt x="0" y="120000"/>
                </a:lnTo>
                <a:close/>
              </a:path>
            </a:pathLst>
          </a:custGeom>
          <a:solidFill>
            <a:srgbClr val="F2E9F4"/>
          </a:solidFill>
          <a:ln w="25400" cap="flat" cmpd="sng">
            <a:solidFill>
              <a:srgbClr val="74439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19"/>
          <p:cNvSpPr txBox="1">
            <a:spLocks noGrp="1"/>
          </p:cNvSpPr>
          <p:nvPr>
            <p:ph type="title"/>
          </p:nvPr>
        </p:nvSpPr>
        <p:spPr>
          <a:xfrm>
            <a:off x="592800" y="530350"/>
            <a:ext cx="7942800"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Conclusion </a:t>
            </a:r>
            <a:endParaRPr/>
          </a:p>
        </p:txBody>
      </p:sp>
      <p:sp>
        <p:nvSpPr>
          <p:cNvPr id="473" name="Google Shape;473;p1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16</a:t>
            </a:fld>
            <a:endParaRPr sz="900"/>
          </a:p>
        </p:txBody>
      </p:sp>
      <p:pic>
        <p:nvPicPr>
          <p:cNvPr id="474" name="Google Shape;474;p19" descr="Four stick children holding stars"/>
          <p:cNvPicPr preferRelativeResize="0"/>
          <p:nvPr/>
        </p:nvPicPr>
        <p:blipFill rotWithShape="1">
          <a:blip r:embed="rId3">
            <a:alphaModFix/>
          </a:blip>
          <a:srcRect/>
          <a:stretch/>
        </p:blipFill>
        <p:spPr>
          <a:xfrm>
            <a:off x="2681251" y="1566325"/>
            <a:ext cx="3815100" cy="2916901"/>
          </a:xfrm>
          <a:prstGeom prst="rect">
            <a:avLst/>
          </a:prstGeom>
          <a:noFill/>
          <a:ln>
            <a:noFill/>
          </a:ln>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p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600"/>
              </a:spcAft>
              <a:buClr>
                <a:srgbClr val="000000"/>
              </a:buClr>
              <a:buSzPts val="900"/>
              <a:buFont typeface="Arial"/>
              <a:buNone/>
            </a:pPr>
            <a:fld id="{00000000-1234-1234-1234-123412341234}" type="slidenum">
              <a:rPr lang="en-US" sz="900" b="1" i="0" u="none" strike="noStrike" cap="none">
                <a:solidFill>
                  <a:srgbClr val="0B4860"/>
                </a:solidFill>
                <a:latin typeface="Arial"/>
                <a:ea typeface="Arial"/>
                <a:cs typeface="Arial"/>
                <a:sym typeface="Arial"/>
              </a:rPr>
              <a:t>17</a:t>
            </a:fld>
            <a:endParaRPr sz="900" b="1" i="0" u="none" strike="noStrike" cap="none">
              <a:solidFill>
                <a:srgbClr val="0B4860"/>
              </a:solidFill>
              <a:latin typeface="Arial"/>
              <a:ea typeface="Arial"/>
              <a:cs typeface="Arial"/>
              <a:sym typeface="Arial"/>
            </a:endParaRPr>
          </a:p>
        </p:txBody>
      </p:sp>
      <p:pic>
        <p:nvPicPr>
          <p:cNvPr id="480" name="Google Shape;480;p15"/>
          <p:cNvPicPr preferRelativeResize="0"/>
          <p:nvPr/>
        </p:nvPicPr>
        <p:blipFill rotWithShape="1">
          <a:blip r:embed="rId3">
            <a:alphaModFix/>
          </a:blip>
          <a:srcRect/>
          <a:stretch/>
        </p:blipFill>
        <p:spPr>
          <a:xfrm>
            <a:off x="2678047" y="557333"/>
            <a:ext cx="3458723" cy="3638689"/>
          </a:xfrm>
          <a:prstGeom prst="rect">
            <a:avLst/>
          </a:prstGeom>
          <a:noFill/>
          <a:ln w="9525" cap="flat" cmpd="sng">
            <a:solidFill>
              <a:srgbClr val="D8D8D8"/>
            </a:solidFill>
            <a:prstDash val="solid"/>
            <a:round/>
            <a:headEnd type="none" w="sm" len="sm"/>
            <a:tailEnd type="none" w="sm" len="sm"/>
          </a:ln>
          <a:effectLst>
            <a:outerShdw blurRad="50800" dist="38100" dir="2700000" algn="tl" rotWithShape="0">
              <a:srgbClr val="000000">
                <a:alpha val="40000"/>
              </a:srgbClr>
            </a:outerShdw>
          </a:effectLst>
        </p:spPr>
      </p:pic>
      <p:pic>
        <p:nvPicPr>
          <p:cNvPr id="481" name="Google Shape;481;p15"/>
          <p:cNvPicPr preferRelativeResize="0"/>
          <p:nvPr/>
        </p:nvPicPr>
        <p:blipFill rotWithShape="1">
          <a:blip r:embed="rId4">
            <a:alphaModFix/>
          </a:blip>
          <a:srcRect/>
          <a:stretch/>
        </p:blipFill>
        <p:spPr>
          <a:xfrm>
            <a:off x="7759813" y="1187046"/>
            <a:ext cx="1077686" cy="971490"/>
          </a:xfrm>
          <a:prstGeom prst="rect">
            <a:avLst/>
          </a:prstGeom>
          <a:noFill/>
          <a:ln>
            <a:noFill/>
          </a:ln>
          <a:effectLst>
            <a:outerShdw blurRad="50800" dist="38100" dir="2700000" algn="tl" rotWithShape="0">
              <a:srgbClr val="000000">
                <a:alpha val="40000"/>
              </a:srgbClr>
            </a:outerShdw>
          </a:effectLst>
        </p:spPr>
      </p:pic>
      <p:sp>
        <p:nvSpPr>
          <p:cNvPr id="482" name="Google Shape;482;p15"/>
          <p:cNvSpPr txBox="1"/>
          <p:nvPr/>
        </p:nvSpPr>
        <p:spPr>
          <a:xfrm>
            <a:off x="1938528" y="4403888"/>
            <a:ext cx="493776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UDHR 2</a:t>
            </a:r>
            <a:endParaRPr/>
          </a:p>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CRC 2 &amp; 23</a:t>
            </a:r>
            <a:endParaRPr/>
          </a:p>
        </p:txBody>
      </p:sp>
      <p:pic>
        <p:nvPicPr>
          <p:cNvPr id="483" name="Google Shape;483;p15" descr="Four stick children holding stars"/>
          <p:cNvPicPr preferRelativeResize="0"/>
          <p:nvPr/>
        </p:nvPicPr>
        <p:blipFill rotWithShape="1">
          <a:blip r:embed="rId5">
            <a:alphaModFix/>
          </a:blip>
          <a:srcRect/>
          <a:stretch/>
        </p:blipFill>
        <p:spPr>
          <a:xfrm>
            <a:off x="7750016" y="224135"/>
            <a:ext cx="1097280" cy="838950"/>
          </a:xfrm>
          <a:prstGeom prst="rect">
            <a:avLst/>
          </a:prstGeom>
          <a:noFill/>
          <a:ln>
            <a:noFill/>
          </a:ln>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g82c3776536_0_1"/>
          <p:cNvSpPr txBox="1">
            <a:spLocks noGrp="1"/>
          </p:cNvSpPr>
          <p:nvPr>
            <p:ph type="title"/>
          </p:nvPr>
        </p:nvSpPr>
        <p:spPr>
          <a:xfrm>
            <a:off x="869149" y="0"/>
            <a:ext cx="7666500" cy="1444759"/>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Learning Points</a:t>
            </a:r>
            <a:endParaRPr dirty="0"/>
          </a:p>
        </p:txBody>
      </p:sp>
      <p:sp>
        <p:nvSpPr>
          <p:cNvPr id="497" name="Google Shape;497;g82c3776536_0_1"/>
          <p:cNvSpPr txBox="1">
            <a:spLocks noGrp="1"/>
          </p:cNvSpPr>
          <p:nvPr>
            <p:ph type="body" idx="1"/>
          </p:nvPr>
        </p:nvSpPr>
        <p:spPr>
          <a:xfrm>
            <a:off x="869149" y="1117032"/>
            <a:ext cx="6837536" cy="3515568"/>
          </a:xfrm>
          <a:prstGeom prst="rect">
            <a:avLst/>
          </a:prstGeom>
          <a:noFill/>
          <a:ln>
            <a:noFill/>
          </a:ln>
        </p:spPr>
        <p:txBody>
          <a:bodyPr spcFirstLastPara="1" wrap="square" lIns="91425" tIns="91425" rIns="91425" bIns="91425" anchor="t" anchorCtr="0">
            <a:noAutofit/>
          </a:bodyPr>
          <a:lstStyle/>
          <a:p>
            <a:pPr marL="342900" lvl="0" indent="-342900" algn="l" rtl="0">
              <a:lnSpc>
                <a:spcPct val="100000"/>
              </a:lnSpc>
              <a:spcBef>
                <a:spcPts val="600"/>
              </a:spcBef>
              <a:spcAft>
                <a:spcPts val="0"/>
              </a:spcAft>
              <a:buSzPts val="1800"/>
              <a:buChar char="▪"/>
            </a:pPr>
            <a:r>
              <a:rPr lang="en-US" dirty="0"/>
              <a:t>People who have disabilities and other differences face discrimination.</a:t>
            </a:r>
          </a:p>
          <a:p>
            <a:pPr marL="342900" lvl="0" indent="-342900" algn="l" rtl="0">
              <a:lnSpc>
                <a:spcPct val="100000"/>
              </a:lnSpc>
              <a:spcBef>
                <a:spcPts val="600"/>
              </a:spcBef>
              <a:spcAft>
                <a:spcPts val="0"/>
              </a:spcAft>
              <a:buSzPts val="1800"/>
              <a:buChar char="▪"/>
            </a:pPr>
            <a:endParaRPr dirty="0"/>
          </a:p>
          <a:p>
            <a:pPr marL="342900" lvl="0" indent="-342900" algn="l" rtl="0">
              <a:lnSpc>
                <a:spcPct val="100000"/>
              </a:lnSpc>
              <a:spcBef>
                <a:spcPts val="600"/>
              </a:spcBef>
              <a:spcAft>
                <a:spcPts val="0"/>
              </a:spcAft>
              <a:buSzPts val="1800"/>
              <a:buChar char="▪"/>
            </a:pPr>
            <a:r>
              <a:rPr lang="en-US" dirty="0"/>
              <a:t>If someone is disabled, they have the right to special care and education.</a:t>
            </a:r>
          </a:p>
          <a:p>
            <a:pPr marL="342900" lvl="0" indent="-342900" algn="l" rtl="0">
              <a:lnSpc>
                <a:spcPct val="100000"/>
              </a:lnSpc>
              <a:spcBef>
                <a:spcPts val="600"/>
              </a:spcBef>
              <a:spcAft>
                <a:spcPts val="0"/>
              </a:spcAft>
              <a:buSzPts val="1800"/>
              <a:buChar char="▪"/>
            </a:pPr>
            <a:endParaRPr dirty="0"/>
          </a:p>
          <a:p>
            <a:pPr marL="342900" lvl="0" indent="-342900" algn="l" rtl="0">
              <a:lnSpc>
                <a:spcPct val="100000"/>
              </a:lnSpc>
              <a:spcBef>
                <a:spcPts val="600"/>
              </a:spcBef>
              <a:spcAft>
                <a:spcPts val="0"/>
              </a:spcAft>
              <a:buSzPts val="1800"/>
              <a:buChar char="▪"/>
            </a:pPr>
            <a:r>
              <a:rPr lang="en-US" dirty="0"/>
              <a:t>We should look for ways to help other people avoid discrimination.</a:t>
            </a:r>
            <a:endParaRPr dirty="0"/>
          </a:p>
        </p:txBody>
      </p:sp>
      <p:sp>
        <p:nvSpPr>
          <p:cNvPr id="498" name="Google Shape;498;g82c3776536_0_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18</a:t>
            </a:fld>
            <a:endParaRPr sz="900"/>
          </a:p>
        </p:txBody>
      </p:sp>
      <p:pic>
        <p:nvPicPr>
          <p:cNvPr id="499" name="Google Shape;499;g82c3776536_0_1" descr="Five stick figure children holding star"/>
          <p:cNvPicPr preferRelativeResize="0"/>
          <p:nvPr/>
        </p:nvPicPr>
        <p:blipFill rotWithShape="1">
          <a:blip r:embed="rId3">
            <a:alphaModFix/>
          </a:blip>
          <a:srcRect/>
          <a:stretch/>
        </p:blipFill>
        <p:spPr>
          <a:xfrm>
            <a:off x="7706628" y="271462"/>
            <a:ext cx="1136446" cy="845570"/>
          </a:xfrm>
          <a:prstGeom prst="rect">
            <a:avLst/>
          </a:prstGeom>
          <a:noFill/>
          <a:ln>
            <a:noFill/>
          </a:ln>
        </p:spPr>
      </p:pic>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20"/>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Challenge</a:t>
            </a:r>
            <a:endParaRPr/>
          </a:p>
        </p:txBody>
      </p:sp>
      <p:sp>
        <p:nvSpPr>
          <p:cNvPr id="489" name="Google Shape;489;p20"/>
          <p:cNvSpPr txBox="1">
            <a:spLocks noGrp="1"/>
          </p:cNvSpPr>
          <p:nvPr>
            <p:ph type="body" idx="1"/>
          </p:nvPr>
        </p:nvSpPr>
        <p:spPr>
          <a:xfrm>
            <a:off x="733001" y="1527250"/>
            <a:ext cx="3802200" cy="3105600"/>
          </a:xfrm>
          <a:prstGeom prst="rect">
            <a:avLst/>
          </a:prstGeom>
          <a:noFill/>
          <a:ln>
            <a:noFill/>
          </a:ln>
        </p:spPr>
        <p:txBody>
          <a:bodyPr spcFirstLastPara="1" wrap="square" lIns="91425" tIns="91425" rIns="91425" bIns="91425" anchor="t" anchorCtr="0">
            <a:normAutofit/>
          </a:bodyPr>
          <a:lstStyle/>
          <a:p>
            <a:pPr marL="457200" lvl="0" indent="-342900" algn="l" rtl="0">
              <a:lnSpc>
                <a:spcPct val="100000"/>
              </a:lnSpc>
              <a:spcBef>
                <a:spcPts val="600"/>
              </a:spcBef>
              <a:spcAft>
                <a:spcPts val="0"/>
              </a:spcAft>
              <a:buSzPts val="1800"/>
              <a:buChar char="▪"/>
            </a:pPr>
            <a:r>
              <a:rPr lang="en-US"/>
              <a:t>Choose something we can do in our community to protect other people from being discriminated. </a:t>
            </a:r>
            <a:endParaRPr/>
          </a:p>
        </p:txBody>
      </p:sp>
      <p:sp>
        <p:nvSpPr>
          <p:cNvPr id="490" name="Google Shape;490;p2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19</a:t>
            </a:fld>
            <a:endParaRPr sz="900"/>
          </a:p>
        </p:txBody>
      </p:sp>
      <p:pic>
        <p:nvPicPr>
          <p:cNvPr id="491" name="Google Shape;491;p20"/>
          <p:cNvPicPr preferRelativeResize="0"/>
          <p:nvPr/>
        </p:nvPicPr>
        <p:blipFill rotWithShape="1">
          <a:blip r:embed="rId3">
            <a:alphaModFix/>
          </a:blip>
          <a:srcRect/>
          <a:stretch/>
        </p:blipFill>
        <p:spPr>
          <a:xfrm>
            <a:off x="5069000" y="1641897"/>
            <a:ext cx="3331200" cy="2371706"/>
          </a:xfrm>
          <a:prstGeom prst="rect">
            <a:avLst/>
          </a:prstGeom>
          <a:noFill/>
          <a:ln>
            <a:noFill/>
          </a:ln>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355"/>
        <p:cNvGrpSpPr/>
        <p:nvPr/>
      </p:nvGrpSpPr>
      <p:grpSpPr>
        <a:xfrm>
          <a:off x="0" y="0"/>
          <a:ext cx="0" cy="0"/>
          <a:chOff x="0" y="0"/>
          <a:chExt cx="0" cy="0"/>
        </a:xfrm>
      </p:grpSpPr>
      <p:sp>
        <p:nvSpPr>
          <p:cNvPr id="356" name="Google Shape;356;p2"/>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rtl="0">
              <a:lnSpc>
                <a:spcPct val="139988"/>
              </a:lnSpc>
              <a:spcBef>
                <a:spcPts val="0"/>
              </a:spcBef>
              <a:spcAft>
                <a:spcPts val="0"/>
              </a:spcAft>
              <a:buClr>
                <a:srgbClr val="000000"/>
              </a:buClr>
              <a:buSzPts val="3600"/>
              <a:buFont typeface="Arial"/>
              <a:buNone/>
            </a:pPr>
            <a:r>
              <a:rPr lang="en-US" sz="3600" b="1" i="0" u="none" strike="noStrike" cap="none">
                <a:solidFill>
                  <a:srgbClr val="000000"/>
                </a:solidFill>
                <a:latin typeface="Arial"/>
                <a:ea typeface="Arial"/>
                <a:cs typeface="Arial"/>
                <a:sym typeface="Arial"/>
              </a:rPr>
              <a:t>Facilitator Tips</a:t>
            </a:r>
            <a:endParaRPr sz="500" b="0" i="0" u="none" strike="noStrike" cap="none">
              <a:solidFill>
                <a:srgbClr val="000000"/>
              </a:solidFill>
              <a:latin typeface="Arial"/>
              <a:ea typeface="Arial"/>
              <a:cs typeface="Arial"/>
              <a:sym typeface="Arial"/>
            </a:endParaRPr>
          </a:p>
        </p:txBody>
      </p:sp>
      <p:pic>
        <p:nvPicPr>
          <p:cNvPr id="357" name="Google Shape;357;p2"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358" name="Google Shape;358;p2"/>
          <p:cNvGraphicFramePr/>
          <p:nvPr/>
        </p:nvGraphicFramePr>
        <p:xfrm>
          <a:off x="365760" y="1371598"/>
          <a:ext cx="3000000" cy="3000000"/>
        </p:xfrm>
        <a:graphic>
          <a:graphicData uri="http://schemas.openxmlformats.org/drawingml/2006/table">
            <a:tbl>
              <a:tblPr firstRow="1" bandRow="1">
                <a:noFill/>
                <a:tableStyleId>{69112089-4871-40FF-B7C8-409632BBFD6A}</a:tableStyleId>
              </a:tblPr>
              <a:tblGrid>
                <a:gridCol w="464800">
                  <a:extLst>
                    <a:ext uri="{9D8B030D-6E8A-4147-A177-3AD203B41FA5}">
                      <a16:colId xmlns:a16="http://schemas.microsoft.com/office/drawing/2014/main" val="20000"/>
                    </a:ext>
                  </a:extLst>
                </a:gridCol>
                <a:gridCol w="2741875">
                  <a:extLst>
                    <a:ext uri="{9D8B030D-6E8A-4147-A177-3AD203B41FA5}">
                      <a16:colId xmlns:a16="http://schemas.microsoft.com/office/drawing/2014/main" val="20001"/>
                    </a:ext>
                  </a:extLst>
                </a:gridCol>
                <a:gridCol w="5205800">
                  <a:extLst>
                    <a:ext uri="{9D8B030D-6E8A-4147-A177-3AD203B41FA5}">
                      <a16:colId xmlns:a16="http://schemas.microsoft.com/office/drawing/2014/main" val="20002"/>
                    </a:ext>
                  </a:extLst>
                </a:gridCol>
              </a:tblGrid>
              <a:tr h="812225">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1</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762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r>
                        <a:rPr lang="en-US" sz="1400" b="1" u="none" strike="noStrike" cap="none"/>
                        <a:t>Orange Mania</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762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400" u="none" strike="noStrike" cap="none"/>
                        <a:t>Play the game with one child choosing a disability from the list at the back of the previous activity</a:t>
                      </a:r>
                      <a:endParaRPr/>
                    </a:p>
                  </a:txBody>
                  <a:tcPr marL="91450" marR="91450" marT="45725" marB="45725" anchor="ctr">
                    <a:lnL w="381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762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812225">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2</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r>
                        <a:rPr lang="en-US" sz="1400" b="1" u="none" strike="noStrike" cap="none"/>
                        <a:t>Prepare for the Song or Poem “I’ll Walk with You”</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400" u="none" strike="noStrike" cap="none"/>
                        <a:t>Read the poem or prepare for the song before the class. Find the music if desired.</a:t>
                      </a:r>
                      <a:endParaRPr/>
                    </a:p>
                  </a:txBody>
                  <a:tcPr marL="91450" marR="91450" marT="45725" marB="45725" anchor="ctr">
                    <a:lnL w="381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812225">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3</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r>
                        <a:rPr lang="en-US" sz="1400" b="1" u="none" strike="noStrike" cap="none"/>
                        <a:t>Talking Stick</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400" u="none" strike="noStrike" cap="none"/>
                        <a:t>Use talking stick when students want to say something in a group, or, if the group is large, hold it up as a symbol to remind the children to take turns and listen respectfully when someone speaks.</a:t>
                      </a:r>
                      <a:endParaRPr/>
                    </a:p>
                  </a:txBody>
                  <a:tcPr marL="91450" marR="91450" marT="45725" marB="45725" anchor="ctr">
                    <a:lnL w="381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812225">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4</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762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r>
                        <a:rPr lang="en-US" sz="1400" b="1" u="none" strike="noStrike" cap="none"/>
                        <a:t>Write Down Notes and Reflections</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762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400" u="none" strike="noStrike" cap="none"/>
                        <a:t>Don't forget to fill out the notes and reflections section</a:t>
                      </a:r>
                      <a:endParaRPr/>
                    </a:p>
                  </a:txBody>
                  <a:tcPr marL="91450" marR="91450" marT="45725" marB="45725" anchor="ctr">
                    <a:lnL w="381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762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503"/>
        <p:cNvGrpSpPr/>
        <p:nvPr/>
      </p:nvGrpSpPr>
      <p:grpSpPr>
        <a:xfrm>
          <a:off x="0" y="0"/>
          <a:ext cx="0" cy="0"/>
          <a:chOff x="0" y="0"/>
          <a:chExt cx="0" cy="0"/>
        </a:xfrm>
      </p:grpSpPr>
      <p:sp>
        <p:nvSpPr>
          <p:cNvPr id="504" name="Google Shape;504;p22"/>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300"/>
              <a:buNone/>
            </a:pPr>
            <a:fld id="{00000000-1234-1234-1234-123412341234}" type="slidenum">
              <a:rPr lang="en-US"/>
              <a:t>20</a:t>
            </a:fld>
            <a:endParaRPr/>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16"/>
          <p:cNvSpPr txBox="1">
            <a:spLocks noGrp="1"/>
          </p:cNvSpPr>
          <p:nvPr>
            <p:ph type="title"/>
          </p:nvPr>
        </p:nvSpPr>
        <p:spPr>
          <a:xfrm>
            <a:off x="869149" y="530359"/>
            <a:ext cx="740579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a:t>References</a:t>
            </a:r>
            <a:endParaRPr/>
          </a:p>
        </p:txBody>
      </p:sp>
      <p:sp>
        <p:nvSpPr>
          <p:cNvPr id="510" name="Google Shape;510;p16"/>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21</a:t>
            </a:fld>
            <a:endParaRPr sz="1200" b="1" i="0" u="none" strike="noStrike" cap="none">
              <a:solidFill>
                <a:srgbClr val="0B4860"/>
              </a:solidFill>
              <a:latin typeface="Arial"/>
              <a:ea typeface="Arial"/>
              <a:cs typeface="Arial"/>
              <a:sym typeface="Arial"/>
            </a:endParaRPr>
          </a:p>
        </p:txBody>
      </p:sp>
      <p:pic>
        <p:nvPicPr>
          <p:cNvPr id="511" name="Google Shape;511;p16"/>
          <p:cNvPicPr preferRelativeResize="0"/>
          <p:nvPr/>
        </p:nvPicPr>
        <p:blipFill rotWithShape="1">
          <a:blip r:embed="rId3">
            <a:alphaModFix/>
          </a:blip>
          <a:srcRect/>
          <a:stretch/>
        </p:blipFill>
        <p:spPr>
          <a:xfrm>
            <a:off x="7852256" y="188033"/>
            <a:ext cx="912191" cy="914400"/>
          </a:xfrm>
          <a:prstGeom prst="rect">
            <a:avLst/>
          </a:prstGeom>
          <a:noFill/>
          <a:ln>
            <a:noFill/>
          </a:ln>
        </p:spPr>
      </p:pic>
      <p:graphicFrame>
        <p:nvGraphicFramePr>
          <p:cNvPr id="512" name="Google Shape;512;p16"/>
          <p:cNvGraphicFramePr/>
          <p:nvPr/>
        </p:nvGraphicFramePr>
        <p:xfrm>
          <a:off x="869148" y="1587964"/>
          <a:ext cx="3000000" cy="3000000"/>
        </p:xfrm>
        <a:graphic>
          <a:graphicData uri="http://schemas.openxmlformats.org/drawingml/2006/table">
            <a:tbl>
              <a:tblPr firstRow="1" bandRow="1">
                <a:noFill/>
                <a:tableStyleId>{077BDE48-C911-46AD-ABCF-84C2A3FBFD81}</a:tableStyleId>
              </a:tblPr>
              <a:tblGrid>
                <a:gridCol w="548650">
                  <a:extLst>
                    <a:ext uri="{9D8B030D-6E8A-4147-A177-3AD203B41FA5}">
                      <a16:colId xmlns:a16="http://schemas.microsoft.com/office/drawing/2014/main" val="20000"/>
                    </a:ext>
                  </a:extLst>
                </a:gridCol>
                <a:gridCol w="7223750">
                  <a:extLst>
                    <a:ext uri="{9D8B030D-6E8A-4147-A177-3AD203B41FA5}">
                      <a16:colId xmlns:a16="http://schemas.microsoft.com/office/drawing/2014/main" val="20001"/>
                    </a:ext>
                  </a:extLst>
                </a:gridCol>
              </a:tblGrid>
              <a:tr h="517175">
                <a:tc>
                  <a:txBody>
                    <a:bodyPr/>
                    <a:lstStyle/>
                    <a:p>
                      <a:pPr marL="0" marR="0" lvl="0" indent="0" algn="ctr" rtl="0">
                        <a:lnSpc>
                          <a:spcPct val="100000"/>
                        </a:lnSpc>
                        <a:spcBef>
                          <a:spcPts val="0"/>
                        </a:spcBef>
                        <a:spcAft>
                          <a:spcPts val="0"/>
                        </a:spcAft>
                        <a:buNone/>
                      </a:pPr>
                      <a:r>
                        <a:rPr lang="en-US" sz="1400" u="none" strike="noStrike" cap="none"/>
                        <a:t>1</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i="1" u="none" strike="noStrike" cap="none"/>
                        <a:t>Visit the Geneva Office on Human Rights Education website to download and print lesson resources </a:t>
                      </a:r>
                      <a:r>
                        <a:rPr lang="en-US" sz="1400" u="none" strike="noStrike" cap="none"/>
                        <a:t>at </a:t>
                      </a:r>
                      <a:r>
                        <a:rPr lang="en-US" sz="1400" u="sng" strike="noStrike" cap="none">
                          <a:solidFill>
                            <a:schemeClr val="hlink"/>
                          </a:solidFill>
                          <a:hlinkClick r:id="rId4"/>
                        </a:rPr>
                        <a:t>www.go-hre.org</a:t>
                      </a:r>
                      <a:r>
                        <a:rPr lang="en-US" sz="1400" u="none" strike="noStrike" cap="none"/>
                        <a:t> </a:t>
                      </a:r>
                      <a:endParaRPr sz="1400" b="0" i="0" u="none" strike="noStrike" cap="none">
                        <a:solidFill>
                          <a:schemeClr val="dk1"/>
                        </a:solidFill>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517175">
                <a:tc>
                  <a:txBody>
                    <a:bodyPr/>
                    <a:lstStyle/>
                    <a:p>
                      <a:pPr marL="0" marR="0" lvl="0" indent="0" algn="ctr" rtl="0">
                        <a:lnSpc>
                          <a:spcPct val="100000"/>
                        </a:lnSpc>
                        <a:spcBef>
                          <a:spcPts val="0"/>
                        </a:spcBef>
                        <a:spcAft>
                          <a:spcPts val="0"/>
                        </a:spcAft>
                        <a:buNone/>
                      </a:pPr>
                      <a:r>
                        <a:rPr lang="en-US" sz="1400" u="none" strike="noStrike" cap="none"/>
                        <a:t>2</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u="none" strike="noStrike" cap="none"/>
                        <a:t>United Nations Universal Declaration of Human Rights. </a:t>
                      </a:r>
                      <a:r>
                        <a:rPr lang="en-US" sz="1400" u="sng" strike="noStrike" cap="none">
                          <a:solidFill>
                            <a:schemeClr val="hlink"/>
                          </a:solidFill>
                          <a:hlinkClick r:id="rId5"/>
                        </a:rPr>
                        <a:t>https://www.un.org/en/universal-declaration-human-rights/</a:t>
                      </a:r>
                      <a:endParaRPr sz="1400" u="none" strike="noStrike" cap="none"/>
                    </a:p>
                  </a:txBody>
                  <a:tcPr marL="91450" marR="91450" marT="45725" marB="45725"/>
                </a:tc>
                <a:extLst>
                  <a:ext uri="{0D108BD9-81ED-4DB2-BD59-A6C34878D82A}">
                    <a16:rowId xmlns:a16="http://schemas.microsoft.com/office/drawing/2014/main" val="10001"/>
                  </a:ext>
                </a:extLst>
              </a:tr>
              <a:tr h="517175">
                <a:tc>
                  <a:txBody>
                    <a:bodyPr/>
                    <a:lstStyle/>
                    <a:p>
                      <a:pPr marL="0" marR="0" lvl="0" indent="0" algn="ctr" rtl="0">
                        <a:lnSpc>
                          <a:spcPct val="100000"/>
                        </a:lnSpc>
                        <a:spcBef>
                          <a:spcPts val="0"/>
                        </a:spcBef>
                        <a:spcAft>
                          <a:spcPts val="0"/>
                        </a:spcAft>
                        <a:buNone/>
                      </a:pPr>
                      <a:r>
                        <a:rPr lang="en-US" sz="1400" u="none" strike="noStrike" cap="none"/>
                        <a:t>3</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u="none" strike="noStrike" cap="none"/>
                        <a:t>United Nations Convention on the Rights of the Child. </a:t>
                      </a:r>
                      <a:r>
                        <a:rPr lang="en-US" sz="1400" u="sng" strike="noStrike" cap="none">
                          <a:solidFill>
                            <a:schemeClr val="hlink"/>
                          </a:solidFill>
                          <a:hlinkClick r:id="rId6"/>
                        </a:rPr>
                        <a:t>https://www.ohchr.org/en/professionalinterest/pages/crc.aspx</a:t>
                      </a:r>
                      <a:endParaRPr sz="1400" u="none" strike="noStrike" cap="none"/>
                    </a:p>
                  </a:txBody>
                  <a:tcPr marL="91450" marR="91450" marT="45725" marB="45725"/>
                </a:tc>
                <a:extLst>
                  <a:ext uri="{0D108BD9-81ED-4DB2-BD59-A6C34878D82A}">
                    <a16:rowId xmlns:a16="http://schemas.microsoft.com/office/drawing/2014/main" val="10002"/>
                  </a:ext>
                </a:extLst>
              </a:tr>
              <a:tr h="538550">
                <a:tc>
                  <a:txBody>
                    <a:bodyPr/>
                    <a:lstStyle/>
                    <a:p>
                      <a:pPr marL="0" marR="0" lvl="0" indent="0" algn="ctr" rtl="0">
                        <a:lnSpc>
                          <a:spcPct val="100000"/>
                        </a:lnSpc>
                        <a:spcBef>
                          <a:spcPts val="0"/>
                        </a:spcBef>
                        <a:spcAft>
                          <a:spcPts val="0"/>
                        </a:spcAft>
                        <a:buNone/>
                      </a:pPr>
                      <a:r>
                        <a:rPr lang="en-US" sz="1400" u="none" strike="noStrike" cap="none"/>
                        <a:t>4</a:t>
                      </a:r>
                      <a:endParaRPr/>
                    </a:p>
                  </a:txBody>
                  <a:tcPr marL="91450" marR="91450" marT="45725" marB="45725"/>
                </a:tc>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tc>
                <a:extLst>
                  <a:ext uri="{0D108BD9-81ED-4DB2-BD59-A6C34878D82A}">
                    <a16:rowId xmlns:a16="http://schemas.microsoft.com/office/drawing/2014/main" val="10003"/>
                  </a:ext>
                </a:extLst>
              </a:tr>
              <a:tr h="517175">
                <a:tc>
                  <a:txBody>
                    <a:bodyPr/>
                    <a:lstStyle/>
                    <a:p>
                      <a:pPr marL="0" marR="0" lvl="0" indent="0" algn="ctr" rtl="0">
                        <a:lnSpc>
                          <a:spcPct val="100000"/>
                        </a:lnSpc>
                        <a:spcBef>
                          <a:spcPts val="0"/>
                        </a:spcBef>
                        <a:spcAft>
                          <a:spcPts val="0"/>
                        </a:spcAft>
                        <a:buNone/>
                      </a:pPr>
                      <a:r>
                        <a:rPr lang="en-US" sz="1400" u="none" strike="noStrike" cap="none"/>
                        <a:t>5</a:t>
                      </a:r>
                      <a:endParaRPr/>
                    </a:p>
                  </a:txBody>
                  <a:tcPr marL="91450" marR="91450" marT="45725" marB="45725"/>
                </a:tc>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tc>
                <a:extLst>
                  <a:ext uri="{0D108BD9-81ED-4DB2-BD59-A6C34878D82A}">
                    <a16:rowId xmlns:a16="http://schemas.microsoft.com/office/drawing/2014/main" val="10004"/>
                  </a:ext>
                </a:extLst>
              </a:tr>
            </a:tbl>
          </a:graphicData>
        </a:graphic>
      </p:graphicFrame>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16"/>
        <p:cNvGrpSpPr/>
        <p:nvPr/>
      </p:nvGrpSpPr>
      <p:grpSpPr>
        <a:xfrm>
          <a:off x="0" y="0"/>
          <a:ext cx="0" cy="0"/>
          <a:chOff x="0" y="0"/>
          <a:chExt cx="0" cy="0"/>
        </a:xfrm>
      </p:grpSpPr>
      <p:sp>
        <p:nvSpPr>
          <p:cNvPr id="517" name="Google Shape;517;p17"/>
          <p:cNvSpPr txBox="1">
            <a:spLocks noGrp="1"/>
          </p:cNvSpPr>
          <p:nvPr>
            <p:ph type="title"/>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a:t>Resources</a:t>
            </a:r>
            <a:endParaRPr/>
          </a:p>
        </p:txBody>
      </p:sp>
      <p:sp>
        <p:nvSpPr>
          <p:cNvPr id="518" name="Google Shape;518;p1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22</a:t>
            </a:fld>
            <a:endParaRPr sz="1200" b="1" i="0" u="none" strike="noStrike" cap="none">
              <a:solidFill>
                <a:srgbClr val="0B4860"/>
              </a:solidFill>
              <a:latin typeface="Arial"/>
              <a:ea typeface="Arial"/>
              <a:cs typeface="Arial"/>
              <a:sym typeface="Arial"/>
            </a:endParaRPr>
          </a:p>
        </p:txBody>
      </p:sp>
      <p:pic>
        <p:nvPicPr>
          <p:cNvPr id="519" name="Google Shape;519;p1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520" name="Google Shape;520;p17"/>
          <p:cNvPicPr preferRelativeResize="0"/>
          <p:nvPr/>
        </p:nvPicPr>
        <p:blipFill rotWithShape="1">
          <a:blip r:embed="rId4">
            <a:alphaModFix/>
          </a:blip>
          <a:srcRect/>
          <a:stretch/>
        </p:blipFill>
        <p:spPr>
          <a:xfrm>
            <a:off x="1114104" y="285750"/>
            <a:ext cx="3551466" cy="4572000"/>
          </a:xfrm>
          <a:prstGeom prst="rect">
            <a:avLst/>
          </a:prstGeom>
          <a:noFill/>
          <a:ln w="9525" cap="flat" cmpd="sng">
            <a:solidFill>
              <a:schemeClr val="dk1"/>
            </a:solidFill>
            <a:prstDash val="solid"/>
            <a:round/>
            <a:headEnd type="none" w="sm" len="sm"/>
            <a:tailEnd type="none" w="sm" len="sm"/>
          </a:ln>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44"/>
          <p:cNvSpPr txBox="1">
            <a:spLocks noGrp="1"/>
          </p:cNvSpPr>
          <p:nvPr>
            <p:ph type="title"/>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a:t>Resources</a:t>
            </a:r>
            <a:endParaRPr/>
          </a:p>
        </p:txBody>
      </p:sp>
      <p:sp>
        <p:nvSpPr>
          <p:cNvPr id="526" name="Google Shape;526;p44"/>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23</a:t>
            </a:fld>
            <a:endParaRPr sz="1200" b="1" i="0" u="none" strike="noStrike" cap="none">
              <a:solidFill>
                <a:srgbClr val="0B4860"/>
              </a:solidFill>
              <a:latin typeface="Arial"/>
              <a:ea typeface="Arial"/>
              <a:cs typeface="Arial"/>
              <a:sym typeface="Arial"/>
            </a:endParaRPr>
          </a:p>
        </p:txBody>
      </p:sp>
      <p:pic>
        <p:nvPicPr>
          <p:cNvPr id="527" name="Google Shape;527;p44"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528" name="Google Shape;528;p44"/>
          <p:cNvPicPr preferRelativeResize="0"/>
          <p:nvPr/>
        </p:nvPicPr>
        <p:blipFill rotWithShape="1">
          <a:blip r:embed="rId4">
            <a:alphaModFix/>
          </a:blip>
          <a:srcRect/>
          <a:stretch/>
        </p:blipFill>
        <p:spPr>
          <a:xfrm>
            <a:off x="1070895" y="285750"/>
            <a:ext cx="5270500" cy="4572000"/>
          </a:xfrm>
          <a:prstGeom prst="rect">
            <a:avLst/>
          </a:prstGeom>
          <a:noFill/>
          <a:ln>
            <a:noFill/>
          </a:ln>
        </p:spPr>
      </p:pic>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4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600"/>
              </a:spcAft>
              <a:buClr>
                <a:srgbClr val="000000"/>
              </a:buClr>
              <a:buSzPts val="900"/>
              <a:buFont typeface="Arial"/>
              <a:buNone/>
            </a:pPr>
            <a:fld id="{00000000-1234-1234-1234-123412341234}" type="slidenum">
              <a:rPr lang="en-US" sz="900" b="1" i="0" u="none" strike="noStrike" cap="none">
                <a:solidFill>
                  <a:srgbClr val="0B4860"/>
                </a:solidFill>
                <a:latin typeface="Arial"/>
                <a:ea typeface="Arial"/>
                <a:cs typeface="Arial"/>
                <a:sym typeface="Arial"/>
              </a:rPr>
              <a:t>24</a:t>
            </a:fld>
            <a:endParaRPr sz="900" b="1" i="0" u="none" strike="noStrike" cap="none">
              <a:solidFill>
                <a:srgbClr val="0B4860"/>
              </a:solidFill>
              <a:latin typeface="Arial"/>
              <a:ea typeface="Arial"/>
              <a:cs typeface="Arial"/>
              <a:sym typeface="Arial"/>
            </a:endParaRPr>
          </a:p>
        </p:txBody>
      </p:sp>
      <p:pic>
        <p:nvPicPr>
          <p:cNvPr id="534" name="Google Shape;534;p45"/>
          <p:cNvPicPr preferRelativeResize="0"/>
          <p:nvPr/>
        </p:nvPicPr>
        <p:blipFill rotWithShape="1">
          <a:blip r:embed="rId3">
            <a:alphaModFix/>
          </a:blip>
          <a:srcRect/>
          <a:stretch/>
        </p:blipFill>
        <p:spPr>
          <a:xfrm>
            <a:off x="2678047" y="557333"/>
            <a:ext cx="3458723" cy="3638689"/>
          </a:xfrm>
          <a:prstGeom prst="rect">
            <a:avLst/>
          </a:prstGeom>
          <a:noFill/>
          <a:ln w="9525" cap="flat" cmpd="sng">
            <a:solidFill>
              <a:srgbClr val="D8D8D8"/>
            </a:solidFill>
            <a:prstDash val="solid"/>
            <a:round/>
            <a:headEnd type="none" w="sm" len="sm"/>
            <a:tailEnd type="none" w="sm" len="sm"/>
          </a:ln>
          <a:effectLst>
            <a:outerShdw blurRad="50800" dist="38100" dir="2700000" algn="tl" rotWithShape="0">
              <a:srgbClr val="000000">
                <a:alpha val="40000"/>
              </a:srgbClr>
            </a:outerShdw>
          </a:effectLst>
        </p:spPr>
      </p:pic>
      <p:pic>
        <p:nvPicPr>
          <p:cNvPr id="535" name="Google Shape;535;p45"/>
          <p:cNvPicPr preferRelativeResize="0"/>
          <p:nvPr/>
        </p:nvPicPr>
        <p:blipFill rotWithShape="1">
          <a:blip r:embed="rId4">
            <a:alphaModFix/>
          </a:blip>
          <a:srcRect/>
          <a:stretch/>
        </p:blipFill>
        <p:spPr>
          <a:xfrm>
            <a:off x="7692594" y="363180"/>
            <a:ext cx="1077686" cy="971490"/>
          </a:xfrm>
          <a:prstGeom prst="rect">
            <a:avLst/>
          </a:prstGeom>
          <a:noFill/>
          <a:ln>
            <a:noFill/>
          </a:ln>
          <a:effectLst>
            <a:outerShdw blurRad="50800" dist="38100" dir="2700000" algn="tl" rotWithShape="0">
              <a:srgbClr val="000000">
                <a:alpha val="40000"/>
              </a:srgbClr>
            </a:outerShdw>
          </a:effectLst>
        </p:spPr>
      </p:pic>
      <p:sp>
        <p:nvSpPr>
          <p:cNvPr id="536" name="Google Shape;536;p45"/>
          <p:cNvSpPr txBox="1"/>
          <p:nvPr/>
        </p:nvSpPr>
        <p:spPr>
          <a:xfrm>
            <a:off x="1938528" y="4403888"/>
            <a:ext cx="493776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UDHR 2</a:t>
            </a:r>
            <a:endParaRPr/>
          </a:p>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CRC 2 &amp; 23</a:t>
            </a:r>
            <a:endParaRPr/>
          </a:p>
        </p:txBody>
      </p:sp>
      <p:sp>
        <p:nvSpPr>
          <p:cNvPr id="537" name="Google Shape;537;p45"/>
          <p:cNvSpPr txBox="1"/>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0B4860"/>
                </a:solidFill>
                <a:latin typeface="Arial"/>
                <a:ea typeface="Arial"/>
                <a:cs typeface="Arial"/>
                <a:sym typeface="Arial"/>
              </a:rPr>
              <a:t>Resources</a:t>
            </a:r>
            <a:endParaRP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Google Shape;542;p46"/>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2800"/>
              <a:t>Universal Declaration on Human Rights</a:t>
            </a:r>
            <a:br>
              <a:rPr lang="en-US" sz="2800"/>
            </a:br>
            <a:r>
              <a:rPr lang="en-US"/>
              <a:t>Article 2</a:t>
            </a:r>
            <a:endParaRPr sz="2800"/>
          </a:p>
        </p:txBody>
      </p:sp>
      <p:sp>
        <p:nvSpPr>
          <p:cNvPr id="543" name="Google Shape;543;p46"/>
          <p:cNvSpPr txBox="1">
            <a:spLocks noGrp="1"/>
          </p:cNvSpPr>
          <p:nvPr>
            <p:ph type="body" idx="1"/>
          </p:nvPr>
        </p:nvSpPr>
        <p:spPr>
          <a:xfrm>
            <a:off x="1226229" y="1506120"/>
            <a:ext cx="4356670" cy="3372740"/>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000" b="0"/>
              <a:t>Everyone is entitled to all the rights set forth in this Declaration, without distinction of any kind, such as race, color, sex, language, religion, political or other opinion, national or social origin, property, birth or other status.</a:t>
            </a:r>
            <a:endParaRPr/>
          </a:p>
        </p:txBody>
      </p:sp>
      <p:sp>
        <p:nvSpPr>
          <p:cNvPr id="544" name="Google Shape;544;p4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25</a:t>
            </a:fld>
            <a:endParaRPr sz="1200" b="1" i="0" u="none" strike="noStrike" cap="none">
              <a:solidFill>
                <a:srgbClr val="0B4860"/>
              </a:solidFill>
              <a:latin typeface="Arial"/>
              <a:ea typeface="Arial"/>
              <a:cs typeface="Arial"/>
              <a:sym typeface="Arial"/>
            </a:endParaRPr>
          </a:p>
        </p:txBody>
      </p:sp>
      <p:pic>
        <p:nvPicPr>
          <p:cNvPr id="545" name="Google Shape;545;p46"/>
          <p:cNvPicPr preferRelativeResize="0"/>
          <p:nvPr/>
        </p:nvPicPr>
        <p:blipFill rotWithShape="1">
          <a:blip r:embed="rId3">
            <a:alphaModFix/>
          </a:blip>
          <a:srcRect/>
          <a:stretch/>
        </p:blipFill>
        <p:spPr>
          <a:xfrm>
            <a:off x="7804644" y="192527"/>
            <a:ext cx="1077686" cy="1049694"/>
          </a:xfrm>
          <a:prstGeom prst="rect">
            <a:avLst/>
          </a:prstGeom>
          <a:noFill/>
          <a:ln>
            <a:noFill/>
          </a:ln>
        </p:spPr>
      </p:pic>
      <p:pic>
        <p:nvPicPr>
          <p:cNvPr id="546" name="Google Shape;546;p46"/>
          <p:cNvPicPr preferRelativeResize="0"/>
          <p:nvPr/>
        </p:nvPicPr>
        <p:blipFill rotWithShape="1">
          <a:blip r:embed="rId4">
            <a:alphaModFix/>
          </a:blip>
          <a:srcRect/>
          <a:stretch/>
        </p:blipFill>
        <p:spPr>
          <a:xfrm>
            <a:off x="6468757" y="2281342"/>
            <a:ext cx="1440965" cy="1467165"/>
          </a:xfrm>
          <a:prstGeom prst="rect">
            <a:avLst/>
          </a:prstGeom>
          <a:noFill/>
          <a:ln>
            <a:noFill/>
          </a:ln>
          <a:effectLst>
            <a:outerShdw blurRad="50800" dist="38100" dir="2700000" algn="tl" rotWithShape="0">
              <a:srgbClr val="000000">
                <a:alpha val="40000"/>
              </a:srgbClr>
            </a:outerShdw>
          </a:effectLst>
        </p:spPr>
      </p:pic>
      <p:sp>
        <p:nvSpPr>
          <p:cNvPr id="547" name="Google Shape;547;p46"/>
          <p:cNvSpPr txBox="1"/>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0B4860"/>
                </a:solidFill>
                <a:latin typeface="Arial"/>
                <a:ea typeface="Arial"/>
                <a:cs typeface="Arial"/>
                <a:sym typeface="Arial"/>
              </a:rPr>
              <a:t>Resources</a:t>
            </a:r>
            <a:endParaRPr/>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47"/>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2800"/>
              <a:t>Convention on the Rights of the Child</a:t>
            </a:r>
            <a:br>
              <a:rPr lang="en-US" sz="2800"/>
            </a:br>
            <a:r>
              <a:rPr lang="en-US"/>
              <a:t>Article 2</a:t>
            </a:r>
            <a:endParaRPr sz="2800"/>
          </a:p>
        </p:txBody>
      </p:sp>
      <p:sp>
        <p:nvSpPr>
          <p:cNvPr id="553" name="Google Shape;553;p47"/>
          <p:cNvSpPr txBox="1">
            <a:spLocks noGrp="1"/>
          </p:cNvSpPr>
          <p:nvPr>
            <p:ph type="body" idx="1"/>
          </p:nvPr>
        </p:nvSpPr>
        <p:spPr>
          <a:xfrm>
            <a:off x="1226229" y="1506120"/>
            <a:ext cx="4356670" cy="3372740"/>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000" b="0"/>
              <a:t>You have the right to protection against discrimination</a:t>
            </a:r>
            <a:endParaRPr/>
          </a:p>
        </p:txBody>
      </p:sp>
      <p:sp>
        <p:nvSpPr>
          <p:cNvPr id="554" name="Google Shape;554;p4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26</a:t>
            </a:fld>
            <a:endParaRPr sz="1200" b="1" i="0" u="none" strike="noStrike" cap="none">
              <a:solidFill>
                <a:srgbClr val="0B4860"/>
              </a:solidFill>
              <a:latin typeface="Arial"/>
              <a:ea typeface="Arial"/>
              <a:cs typeface="Arial"/>
              <a:sym typeface="Arial"/>
            </a:endParaRPr>
          </a:p>
        </p:txBody>
      </p:sp>
      <p:pic>
        <p:nvPicPr>
          <p:cNvPr id="555" name="Google Shape;555;p47"/>
          <p:cNvPicPr preferRelativeResize="0"/>
          <p:nvPr/>
        </p:nvPicPr>
        <p:blipFill rotWithShape="1">
          <a:blip r:embed="rId3">
            <a:alphaModFix/>
          </a:blip>
          <a:srcRect/>
          <a:stretch/>
        </p:blipFill>
        <p:spPr>
          <a:xfrm>
            <a:off x="7804644" y="192527"/>
            <a:ext cx="1077686" cy="1049694"/>
          </a:xfrm>
          <a:prstGeom prst="rect">
            <a:avLst/>
          </a:prstGeom>
          <a:noFill/>
          <a:ln>
            <a:noFill/>
          </a:ln>
        </p:spPr>
      </p:pic>
      <p:pic>
        <p:nvPicPr>
          <p:cNvPr id="556" name="Google Shape;556;p47"/>
          <p:cNvPicPr preferRelativeResize="0"/>
          <p:nvPr/>
        </p:nvPicPr>
        <p:blipFill rotWithShape="1">
          <a:blip r:embed="rId4">
            <a:alphaModFix/>
          </a:blip>
          <a:srcRect/>
          <a:stretch/>
        </p:blipFill>
        <p:spPr>
          <a:xfrm>
            <a:off x="6468757" y="2365438"/>
            <a:ext cx="1440965" cy="1298972"/>
          </a:xfrm>
          <a:prstGeom prst="rect">
            <a:avLst/>
          </a:prstGeom>
          <a:noFill/>
          <a:ln>
            <a:noFill/>
          </a:ln>
          <a:effectLst>
            <a:outerShdw blurRad="50800" dist="38100" dir="2700000" algn="tl" rotWithShape="0">
              <a:srgbClr val="000000">
                <a:alpha val="40000"/>
              </a:srgbClr>
            </a:outerShdw>
          </a:effectLst>
        </p:spPr>
      </p:pic>
      <p:sp>
        <p:nvSpPr>
          <p:cNvPr id="557" name="Google Shape;557;p47"/>
          <p:cNvSpPr txBox="1"/>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0B4860"/>
                </a:solidFill>
                <a:latin typeface="Arial"/>
                <a:ea typeface="Arial"/>
                <a:cs typeface="Arial"/>
                <a:sym typeface="Arial"/>
              </a:rPr>
              <a:t>Resources</a:t>
            </a:r>
            <a:endParaRPr sz="3600" b="1" i="0" u="none" strike="noStrike" cap="none">
              <a:solidFill>
                <a:srgbClr val="0B4860"/>
              </a:solidFill>
              <a:latin typeface="Arial"/>
              <a:ea typeface="Arial"/>
              <a:cs typeface="Arial"/>
              <a:sym typeface="Arial"/>
            </a:endParaRPr>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48"/>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2800"/>
              <a:t>Convention on the Rights of the Child</a:t>
            </a:r>
            <a:br>
              <a:rPr lang="en-US" sz="2800"/>
            </a:br>
            <a:r>
              <a:rPr lang="en-US"/>
              <a:t>Article 23</a:t>
            </a:r>
            <a:endParaRPr sz="2800"/>
          </a:p>
        </p:txBody>
      </p:sp>
      <p:sp>
        <p:nvSpPr>
          <p:cNvPr id="563" name="Google Shape;563;p48"/>
          <p:cNvSpPr txBox="1">
            <a:spLocks noGrp="1"/>
          </p:cNvSpPr>
          <p:nvPr>
            <p:ph type="body" idx="1"/>
          </p:nvPr>
        </p:nvSpPr>
        <p:spPr>
          <a:xfrm>
            <a:off x="1226229" y="1506120"/>
            <a:ext cx="4356670" cy="3372740"/>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000" b="0"/>
              <a:t>If you are disabled, either mentally or physically, you av the right to special care and education to help you develop and lead a full life.</a:t>
            </a:r>
            <a:endParaRPr/>
          </a:p>
        </p:txBody>
      </p:sp>
      <p:sp>
        <p:nvSpPr>
          <p:cNvPr id="564" name="Google Shape;564;p4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27</a:t>
            </a:fld>
            <a:endParaRPr sz="1200" b="1" i="0" u="none" strike="noStrike" cap="none">
              <a:solidFill>
                <a:srgbClr val="0B4860"/>
              </a:solidFill>
              <a:latin typeface="Arial"/>
              <a:ea typeface="Arial"/>
              <a:cs typeface="Arial"/>
              <a:sym typeface="Arial"/>
            </a:endParaRPr>
          </a:p>
        </p:txBody>
      </p:sp>
      <p:pic>
        <p:nvPicPr>
          <p:cNvPr id="565" name="Google Shape;565;p48"/>
          <p:cNvPicPr preferRelativeResize="0"/>
          <p:nvPr/>
        </p:nvPicPr>
        <p:blipFill rotWithShape="1">
          <a:blip r:embed="rId3">
            <a:alphaModFix/>
          </a:blip>
          <a:srcRect/>
          <a:stretch/>
        </p:blipFill>
        <p:spPr>
          <a:xfrm>
            <a:off x="7804644" y="192527"/>
            <a:ext cx="1077686" cy="1049694"/>
          </a:xfrm>
          <a:prstGeom prst="rect">
            <a:avLst/>
          </a:prstGeom>
          <a:noFill/>
          <a:ln>
            <a:noFill/>
          </a:ln>
        </p:spPr>
      </p:pic>
      <p:pic>
        <p:nvPicPr>
          <p:cNvPr id="566" name="Google Shape;566;p48"/>
          <p:cNvPicPr preferRelativeResize="0"/>
          <p:nvPr/>
        </p:nvPicPr>
        <p:blipFill rotWithShape="1">
          <a:blip r:embed="rId4">
            <a:alphaModFix/>
          </a:blip>
          <a:srcRect/>
          <a:stretch/>
        </p:blipFill>
        <p:spPr>
          <a:xfrm>
            <a:off x="6468757" y="2365438"/>
            <a:ext cx="1440965" cy="1298972"/>
          </a:xfrm>
          <a:prstGeom prst="rect">
            <a:avLst/>
          </a:prstGeom>
          <a:noFill/>
          <a:ln>
            <a:noFill/>
          </a:ln>
          <a:effectLst>
            <a:outerShdw blurRad="50800" dist="38100" dir="2700000" algn="tl" rotWithShape="0">
              <a:srgbClr val="000000">
                <a:alpha val="40000"/>
              </a:srgbClr>
            </a:outerShdw>
          </a:effectLst>
        </p:spPr>
      </p:pic>
      <p:sp>
        <p:nvSpPr>
          <p:cNvPr id="567" name="Google Shape;567;p48"/>
          <p:cNvSpPr txBox="1"/>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0B4860"/>
                </a:solidFill>
                <a:latin typeface="Arial"/>
                <a:ea typeface="Arial"/>
                <a:cs typeface="Arial"/>
                <a:sym typeface="Arial"/>
              </a:rPr>
              <a:t>Resources</a:t>
            </a:r>
            <a:endParaRPr/>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4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28</a:t>
            </a:fld>
            <a:endParaRPr sz="1200" b="1" i="0" u="none" strike="noStrike" cap="none">
              <a:solidFill>
                <a:srgbClr val="0B4860"/>
              </a:solidFill>
              <a:latin typeface="Arial"/>
              <a:ea typeface="Arial"/>
              <a:cs typeface="Arial"/>
              <a:sym typeface="Arial"/>
            </a:endParaRPr>
          </a:p>
        </p:txBody>
      </p:sp>
      <p:pic>
        <p:nvPicPr>
          <p:cNvPr id="573" name="Google Shape;573;p49">
            <a:hlinkClick r:id="rId3"/>
          </p:cNvPr>
          <p:cNvPicPr preferRelativeResize="0"/>
          <p:nvPr/>
        </p:nvPicPr>
        <p:blipFill rotWithShape="1">
          <a:blip r:embed="rId4">
            <a:alphaModFix/>
          </a:blip>
          <a:srcRect/>
          <a:stretch/>
        </p:blipFill>
        <p:spPr>
          <a:xfrm>
            <a:off x="2512231" y="418773"/>
            <a:ext cx="3478250" cy="4180187"/>
          </a:xfrm>
          <a:prstGeom prst="rect">
            <a:avLst/>
          </a:prstGeom>
          <a:noFill/>
          <a:ln>
            <a:noFill/>
          </a:ln>
        </p:spPr>
      </p:pic>
      <p:pic>
        <p:nvPicPr>
          <p:cNvPr id="574" name="Google Shape;574;p49" descr="A purple bird perched on a tree branch singing the logo used to introduce a song in the lessons"/>
          <p:cNvPicPr preferRelativeResize="0"/>
          <p:nvPr/>
        </p:nvPicPr>
        <p:blipFill rotWithShape="1">
          <a:blip r:embed="rId5">
            <a:alphaModFix/>
          </a:blip>
          <a:srcRect/>
          <a:stretch/>
        </p:blipFill>
        <p:spPr>
          <a:xfrm>
            <a:off x="7378017" y="1989764"/>
            <a:ext cx="945918" cy="1038203"/>
          </a:xfrm>
          <a:prstGeom prst="rect">
            <a:avLst/>
          </a:prstGeom>
          <a:noFill/>
          <a:ln>
            <a:noFill/>
          </a:ln>
        </p:spPr>
      </p:pic>
      <p:sp>
        <p:nvSpPr>
          <p:cNvPr id="575" name="Google Shape;575;p49">
            <a:hlinkClick r:id="rId6"/>
          </p:cNvPr>
          <p:cNvSpPr/>
          <p:nvPr/>
        </p:nvSpPr>
        <p:spPr>
          <a:xfrm>
            <a:off x="7517690" y="3836257"/>
            <a:ext cx="666572" cy="762703"/>
          </a:xfrm>
          <a:custGeom>
            <a:avLst/>
            <a:gdLst/>
            <a:ahLst/>
            <a:cxnLst/>
            <a:rect l="l" t="t" r="r" b="b"/>
            <a:pathLst>
              <a:path w="120000" h="120000" extrusionOk="0">
                <a:moveTo>
                  <a:pt x="0" y="0"/>
                </a:moveTo>
                <a:lnTo>
                  <a:pt x="120000" y="0"/>
                </a:lnTo>
                <a:lnTo>
                  <a:pt x="120000" y="120000"/>
                </a:lnTo>
                <a:lnTo>
                  <a:pt x="0" y="120000"/>
                </a:lnTo>
                <a:close/>
                <a:moveTo>
                  <a:pt x="15000" y="45252"/>
                </a:moveTo>
                <a:lnTo>
                  <a:pt x="15000" y="74748"/>
                </a:lnTo>
                <a:lnTo>
                  <a:pt x="43125" y="74748"/>
                </a:lnTo>
                <a:lnTo>
                  <a:pt x="71250" y="99328"/>
                </a:lnTo>
                <a:lnTo>
                  <a:pt x="71250" y="20672"/>
                </a:lnTo>
                <a:lnTo>
                  <a:pt x="43125" y="45252"/>
                </a:lnTo>
                <a:close/>
              </a:path>
              <a:path w="120000" h="120000" fill="darken" extrusionOk="0">
                <a:moveTo>
                  <a:pt x="15000" y="45252"/>
                </a:moveTo>
                <a:lnTo>
                  <a:pt x="15000" y="74748"/>
                </a:lnTo>
                <a:lnTo>
                  <a:pt x="43125" y="74748"/>
                </a:lnTo>
                <a:lnTo>
                  <a:pt x="71250" y="99328"/>
                </a:lnTo>
                <a:lnTo>
                  <a:pt x="71250" y="20672"/>
                </a:lnTo>
                <a:lnTo>
                  <a:pt x="43125" y="45252"/>
                </a:lnTo>
                <a:close/>
              </a:path>
              <a:path w="120000" h="120000" fill="none" extrusionOk="0">
                <a:moveTo>
                  <a:pt x="15000" y="45252"/>
                </a:moveTo>
                <a:lnTo>
                  <a:pt x="43125" y="45252"/>
                </a:lnTo>
                <a:lnTo>
                  <a:pt x="71250" y="20672"/>
                </a:lnTo>
                <a:lnTo>
                  <a:pt x="71250" y="99328"/>
                </a:lnTo>
                <a:lnTo>
                  <a:pt x="43125" y="74748"/>
                </a:lnTo>
                <a:lnTo>
                  <a:pt x="15000" y="74748"/>
                </a:lnTo>
                <a:close/>
                <a:moveTo>
                  <a:pt x="82500" y="45252"/>
                </a:moveTo>
                <a:lnTo>
                  <a:pt x="105000" y="30504"/>
                </a:lnTo>
                <a:moveTo>
                  <a:pt x="82500" y="60000"/>
                </a:moveTo>
                <a:lnTo>
                  <a:pt x="105000" y="60000"/>
                </a:lnTo>
                <a:moveTo>
                  <a:pt x="82500" y="74748"/>
                </a:moveTo>
                <a:lnTo>
                  <a:pt x="105000" y="89496"/>
                </a:lnTo>
              </a:path>
              <a:path w="120000" h="120000" fill="none" extrusionOk="0">
                <a:moveTo>
                  <a:pt x="0" y="0"/>
                </a:moveTo>
                <a:lnTo>
                  <a:pt x="120000" y="0"/>
                </a:lnTo>
                <a:lnTo>
                  <a:pt x="120000" y="120000"/>
                </a:lnTo>
                <a:lnTo>
                  <a:pt x="0" y="120000"/>
                </a:lnTo>
                <a:close/>
              </a:path>
            </a:pathLst>
          </a:custGeom>
          <a:solidFill>
            <a:srgbClr val="F2E9F4"/>
          </a:solidFill>
          <a:ln w="25400" cap="flat" cmpd="sng">
            <a:solidFill>
              <a:srgbClr val="74439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pic>
        <p:nvPicPr>
          <p:cNvPr id="576" name="Google Shape;576;p49"/>
          <p:cNvPicPr preferRelativeResize="0"/>
          <p:nvPr/>
        </p:nvPicPr>
        <p:blipFill rotWithShape="1">
          <a:blip r:embed="rId7">
            <a:alphaModFix/>
          </a:blip>
          <a:srcRect/>
          <a:stretch/>
        </p:blipFill>
        <p:spPr>
          <a:xfrm>
            <a:off x="7378017" y="418773"/>
            <a:ext cx="1077686" cy="1049694"/>
          </a:xfrm>
          <a:prstGeom prst="rect">
            <a:avLst/>
          </a:prstGeom>
          <a:noFill/>
          <a:ln>
            <a:noFill/>
          </a:ln>
        </p:spPr>
      </p:pic>
      <p:sp>
        <p:nvSpPr>
          <p:cNvPr id="577" name="Google Shape;577;p49"/>
          <p:cNvSpPr txBox="1"/>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0B4860"/>
                </a:solidFill>
                <a:latin typeface="Arial"/>
                <a:ea typeface="Arial"/>
                <a:cs typeface="Arial"/>
                <a:sym typeface="Arial"/>
              </a:rPr>
              <a:t>Resources</a:t>
            </a:r>
            <a:endParaRPr/>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sp>
        <p:nvSpPr>
          <p:cNvPr id="582" name="Google Shape;582;p50"/>
          <p:cNvSpPr txBox="1">
            <a:spLocks noGrp="1"/>
          </p:cNvSpPr>
          <p:nvPr>
            <p:ph type="title"/>
          </p:nvPr>
        </p:nvSpPr>
        <p:spPr>
          <a:xfrm>
            <a:off x="1564093"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I’ll Walk with You</a:t>
            </a:r>
            <a:endParaRPr/>
          </a:p>
          <a:p>
            <a:pPr marL="0" lvl="0" indent="0" algn="l" rtl="0">
              <a:lnSpc>
                <a:spcPct val="100000"/>
              </a:lnSpc>
              <a:spcBef>
                <a:spcPts val="0"/>
              </a:spcBef>
              <a:spcAft>
                <a:spcPts val="0"/>
              </a:spcAft>
              <a:buSzPts val="3600"/>
              <a:buNone/>
            </a:pPr>
            <a:endParaRPr/>
          </a:p>
        </p:txBody>
      </p:sp>
      <p:sp>
        <p:nvSpPr>
          <p:cNvPr id="583" name="Google Shape;583;p50"/>
          <p:cNvSpPr txBox="1">
            <a:spLocks noGrp="1"/>
          </p:cNvSpPr>
          <p:nvPr>
            <p:ph type="body" idx="1"/>
          </p:nvPr>
        </p:nvSpPr>
        <p:spPr>
          <a:xfrm>
            <a:off x="1572407"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sz="2000"/>
              <a:t>If you don’t walk as most people do,</a:t>
            </a:r>
            <a:endParaRPr/>
          </a:p>
          <a:p>
            <a:pPr marL="0" lvl="0" indent="0" algn="l" rtl="0">
              <a:lnSpc>
                <a:spcPct val="100000"/>
              </a:lnSpc>
              <a:spcBef>
                <a:spcPts val="600"/>
              </a:spcBef>
              <a:spcAft>
                <a:spcPts val="0"/>
              </a:spcAft>
              <a:buSzPts val="2000"/>
              <a:buNone/>
            </a:pPr>
            <a:r>
              <a:rPr lang="en-US" sz="2000"/>
              <a:t>Some people walk away from you, </a:t>
            </a:r>
            <a:endParaRPr/>
          </a:p>
          <a:p>
            <a:pPr marL="0" lvl="0" indent="0" algn="l" rtl="0">
              <a:lnSpc>
                <a:spcPct val="100000"/>
              </a:lnSpc>
              <a:spcBef>
                <a:spcPts val="600"/>
              </a:spcBef>
              <a:spcAft>
                <a:spcPts val="0"/>
              </a:spcAft>
              <a:buSzPts val="2000"/>
              <a:buNone/>
            </a:pPr>
            <a:r>
              <a:rPr lang="en-US" sz="2000"/>
              <a:t>But I won’t! I won’t!</a:t>
            </a:r>
            <a:endParaRPr/>
          </a:p>
          <a:p>
            <a:pPr marL="0" lvl="0" indent="0" algn="l" rtl="0">
              <a:lnSpc>
                <a:spcPct val="100000"/>
              </a:lnSpc>
              <a:spcBef>
                <a:spcPts val="600"/>
              </a:spcBef>
              <a:spcAft>
                <a:spcPts val="0"/>
              </a:spcAft>
              <a:buSzPts val="2000"/>
              <a:buNone/>
            </a:pPr>
            <a:r>
              <a:rPr lang="en-US" sz="2000"/>
              <a:t>If you don’t talk as most people do, </a:t>
            </a:r>
            <a:endParaRPr/>
          </a:p>
          <a:p>
            <a:pPr marL="0" lvl="0" indent="0" algn="l" rtl="0">
              <a:lnSpc>
                <a:spcPct val="100000"/>
              </a:lnSpc>
              <a:spcBef>
                <a:spcPts val="600"/>
              </a:spcBef>
              <a:spcAft>
                <a:spcPts val="0"/>
              </a:spcAft>
              <a:buSzPts val="2000"/>
              <a:buNone/>
            </a:pPr>
            <a:r>
              <a:rPr lang="en-US" sz="2000"/>
              <a:t>Some people talk and laugh at you,</a:t>
            </a:r>
            <a:endParaRPr/>
          </a:p>
          <a:p>
            <a:pPr marL="0" lvl="0" indent="0" algn="l" rtl="0">
              <a:lnSpc>
                <a:spcPct val="100000"/>
              </a:lnSpc>
              <a:spcBef>
                <a:spcPts val="600"/>
              </a:spcBef>
              <a:spcAft>
                <a:spcPts val="0"/>
              </a:spcAft>
              <a:buSzPts val="2000"/>
              <a:buNone/>
            </a:pPr>
            <a:r>
              <a:rPr lang="en-US" sz="2000"/>
              <a:t>But I won’t! I won’t!</a:t>
            </a:r>
            <a:endParaRPr/>
          </a:p>
          <a:p>
            <a:pPr marL="0" lvl="0" indent="0" algn="l" rtl="0">
              <a:lnSpc>
                <a:spcPct val="100000"/>
              </a:lnSpc>
              <a:spcBef>
                <a:spcPts val="600"/>
              </a:spcBef>
              <a:spcAft>
                <a:spcPts val="0"/>
              </a:spcAft>
              <a:buSzPts val="2000"/>
              <a:buNone/>
            </a:pPr>
            <a:r>
              <a:rPr lang="en-US" sz="2000"/>
              <a:t>I’ll walk with you. </a:t>
            </a:r>
            <a:endParaRPr/>
          </a:p>
          <a:p>
            <a:pPr marL="0" lvl="0" indent="0" algn="l" rtl="0">
              <a:lnSpc>
                <a:spcPct val="100000"/>
              </a:lnSpc>
              <a:spcBef>
                <a:spcPts val="600"/>
              </a:spcBef>
              <a:spcAft>
                <a:spcPts val="0"/>
              </a:spcAft>
              <a:buSzPts val="2000"/>
              <a:buNone/>
            </a:pPr>
            <a:r>
              <a:rPr lang="en-US" sz="2000"/>
              <a:t>I’ll talk with you. </a:t>
            </a:r>
            <a:endParaRPr/>
          </a:p>
          <a:p>
            <a:pPr marL="0" lvl="0" indent="0" algn="l" rtl="0">
              <a:lnSpc>
                <a:spcPct val="100000"/>
              </a:lnSpc>
              <a:spcBef>
                <a:spcPts val="600"/>
              </a:spcBef>
              <a:spcAft>
                <a:spcPts val="0"/>
              </a:spcAft>
              <a:buSzPts val="2000"/>
              <a:buNone/>
            </a:pPr>
            <a:r>
              <a:rPr lang="en-US" sz="2000"/>
              <a:t>That’s how I’ll show my love for you</a:t>
            </a:r>
            <a:endParaRPr/>
          </a:p>
        </p:txBody>
      </p:sp>
      <p:sp>
        <p:nvSpPr>
          <p:cNvPr id="584" name="Google Shape;584;p5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29</a:t>
            </a:fld>
            <a:endParaRPr sz="1200" b="1" i="0" u="none" strike="noStrike" cap="none">
              <a:solidFill>
                <a:srgbClr val="0B4860"/>
              </a:solidFill>
              <a:latin typeface="Arial"/>
              <a:ea typeface="Arial"/>
              <a:cs typeface="Arial"/>
              <a:sym typeface="Arial"/>
            </a:endParaRPr>
          </a:p>
        </p:txBody>
      </p:sp>
      <p:pic>
        <p:nvPicPr>
          <p:cNvPr id="585" name="Google Shape;585;p50" descr="A purple bird perched on a tree branch singing the logo used to introduce a song in the lessons"/>
          <p:cNvPicPr preferRelativeResize="0"/>
          <p:nvPr/>
        </p:nvPicPr>
        <p:blipFill rotWithShape="1">
          <a:blip r:embed="rId3">
            <a:alphaModFix/>
          </a:blip>
          <a:srcRect/>
          <a:stretch/>
        </p:blipFill>
        <p:spPr>
          <a:xfrm>
            <a:off x="7627315" y="2121406"/>
            <a:ext cx="945918" cy="1038203"/>
          </a:xfrm>
          <a:prstGeom prst="rect">
            <a:avLst/>
          </a:prstGeom>
          <a:noFill/>
          <a:ln>
            <a:noFill/>
          </a:ln>
        </p:spPr>
      </p:pic>
      <p:sp>
        <p:nvSpPr>
          <p:cNvPr id="586" name="Google Shape;586;p50">
            <a:hlinkClick r:id="rId4"/>
          </p:cNvPr>
          <p:cNvSpPr/>
          <p:nvPr/>
        </p:nvSpPr>
        <p:spPr>
          <a:xfrm>
            <a:off x="7766988" y="3836257"/>
            <a:ext cx="666572" cy="762703"/>
          </a:xfrm>
          <a:custGeom>
            <a:avLst/>
            <a:gdLst/>
            <a:ahLst/>
            <a:cxnLst/>
            <a:rect l="l" t="t" r="r" b="b"/>
            <a:pathLst>
              <a:path w="120000" h="120000" extrusionOk="0">
                <a:moveTo>
                  <a:pt x="0" y="0"/>
                </a:moveTo>
                <a:lnTo>
                  <a:pt x="120000" y="0"/>
                </a:lnTo>
                <a:lnTo>
                  <a:pt x="120000" y="120000"/>
                </a:lnTo>
                <a:lnTo>
                  <a:pt x="0" y="120000"/>
                </a:lnTo>
                <a:close/>
                <a:moveTo>
                  <a:pt x="15000" y="45252"/>
                </a:moveTo>
                <a:lnTo>
                  <a:pt x="15000" y="74748"/>
                </a:lnTo>
                <a:lnTo>
                  <a:pt x="43125" y="74748"/>
                </a:lnTo>
                <a:lnTo>
                  <a:pt x="71250" y="99328"/>
                </a:lnTo>
                <a:lnTo>
                  <a:pt x="71250" y="20672"/>
                </a:lnTo>
                <a:lnTo>
                  <a:pt x="43125" y="45252"/>
                </a:lnTo>
                <a:close/>
              </a:path>
              <a:path w="120000" h="120000" fill="darken" extrusionOk="0">
                <a:moveTo>
                  <a:pt x="15000" y="45252"/>
                </a:moveTo>
                <a:lnTo>
                  <a:pt x="15000" y="74748"/>
                </a:lnTo>
                <a:lnTo>
                  <a:pt x="43125" y="74748"/>
                </a:lnTo>
                <a:lnTo>
                  <a:pt x="71250" y="99328"/>
                </a:lnTo>
                <a:lnTo>
                  <a:pt x="71250" y="20672"/>
                </a:lnTo>
                <a:lnTo>
                  <a:pt x="43125" y="45252"/>
                </a:lnTo>
                <a:close/>
              </a:path>
              <a:path w="120000" h="120000" fill="none" extrusionOk="0">
                <a:moveTo>
                  <a:pt x="15000" y="45252"/>
                </a:moveTo>
                <a:lnTo>
                  <a:pt x="43125" y="45252"/>
                </a:lnTo>
                <a:lnTo>
                  <a:pt x="71250" y="20672"/>
                </a:lnTo>
                <a:lnTo>
                  <a:pt x="71250" y="99328"/>
                </a:lnTo>
                <a:lnTo>
                  <a:pt x="43125" y="74748"/>
                </a:lnTo>
                <a:lnTo>
                  <a:pt x="15000" y="74748"/>
                </a:lnTo>
                <a:close/>
                <a:moveTo>
                  <a:pt x="82500" y="45252"/>
                </a:moveTo>
                <a:lnTo>
                  <a:pt x="105000" y="30504"/>
                </a:lnTo>
                <a:moveTo>
                  <a:pt x="82500" y="60000"/>
                </a:moveTo>
                <a:lnTo>
                  <a:pt x="105000" y="60000"/>
                </a:lnTo>
                <a:moveTo>
                  <a:pt x="82500" y="74748"/>
                </a:moveTo>
                <a:lnTo>
                  <a:pt x="105000" y="89496"/>
                </a:lnTo>
              </a:path>
              <a:path w="120000" h="120000" fill="none" extrusionOk="0">
                <a:moveTo>
                  <a:pt x="0" y="0"/>
                </a:moveTo>
                <a:lnTo>
                  <a:pt x="120000" y="0"/>
                </a:lnTo>
                <a:lnTo>
                  <a:pt x="120000" y="120000"/>
                </a:lnTo>
                <a:lnTo>
                  <a:pt x="0" y="120000"/>
                </a:lnTo>
                <a:close/>
              </a:path>
            </a:pathLst>
          </a:custGeom>
          <a:solidFill>
            <a:srgbClr val="F2E9F4"/>
          </a:solidFill>
          <a:ln w="25400" cap="flat" cmpd="sng">
            <a:solidFill>
              <a:srgbClr val="74439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pic>
        <p:nvPicPr>
          <p:cNvPr id="587" name="Google Shape;587;p50"/>
          <p:cNvPicPr preferRelativeResize="0"/>
          <p:nvPr/>
        </p:nvPicPr>
        <p:blipFill rotWithShape="1">
          <a:blip r:embed="rId5">
            <a:alphaModFix/>
          </a:blip>
          <a:srcRect/>
          <a:stretch/>
        </p:blipFill>
        <p:spPr>
          <a:xfrm>
            <a:off x="7561431" y="418773"/>
            <a:ext cx="1077686" cy="1049694"/>
          </a:xfrm>
          <a:prstGeom prst="rect">
            <a:avLst/>
          </a:prstGeom>
          <a:noFill/>
          <a:ln>
            <a:noFill/>
          </a:ln>
        </p:spPr>
      </p:pic>
      <p:sp>
        <p:nvSpPr>
          <p:cNvPr id="588" name="Google Shape;588;p50"/>
          <p:cNvSpPr txBox="1"/>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0B4860"/>
                </a:solidFill>
                <a:latin typeface="Arial"/>
                <a:ea typeface="Arial"/>
                <a:cs typeface="Arial"/>
                <a:sym typeface="Arial"/>
              </a:rPr>
              <a:t>Resources</a:t>
            </a:r>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362"/>
        <p:cNvGrpSpPr/>
        <p:nvPr/>
      </p:nvGrpSpPr>
      <p:grpSpPr>
        <a:xfrm>
          <a:off x="0" y="0"/>
          <a:ext cx="0" cy="0"/>
          <a:chOff x="0" y="0"/>
          <a:chExt cx="0" cy="0"/>
        </a:xfrm>
      </p:grpSpPr>
      <p:sp>
        <p:nvSpPr>
          <p:cNvPr id="363" name="Google Shape;363;g7f72a9255e_0_3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rtl="0">
              <a:lnSpc>
                <a:spcPct val="139988"/>
              </a:lnSpc>
              <a:spcBef>
                <a:spcPts val="0"/>
              </a:spcBef>
              <a:spcAft>
                <a:spcPts val="0"/>
              </a:spcAft>
              <a:buClr>
                <a:srgbClr val="000000"/>
              </a:buClr>
              <a:buSzPts val="3600"/>
              <a:buFont typeface="Arial"/>
              <a:buNone/>
            </a:pPr>
            <a:r>
              <a:rPr lang="en-US" sz="3600" b="1" i="0" u="none" strike="noStrike" cap="none">
                <a:solidFill>
                  <a:srgbClr val="000000"/>
                </a:solidFill>
                <a:latin typeface="Arial"/>
                <a:ea typeface="Arial"/>
                <a:cs typeface="Arial"/>
                <a:sym typeface="Arial"/>
              </a:rPr>
              <a:t>Materials Needed</a:t>
            </a:r>
            <a:endParaRPr sz="500" b="0" i="0" u="none" strike="noStrike" cap="none">
              <a:solidFill>
                <a:srgbClr val="000000"/>
              </a:solidFill>
              <a:latin typeface="Arial"/>
              <a:ea typeface="Arial"/>
              <a:cs typeface="Arial"/>
              <a:sym typeface="Arial"/>
            </a:endParaRPr>
          </a:p>
        </p:txBody>
      </p:sp>
      <p:pic>
        <p:nvPicPr>
          <p:cNvPr id="364" name="Google Shape;364;g7f72a9255e_0_3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365" name="Google Shape;365;g7f72a9255e_0_38"/>
          <p:cNvGraphicFramePr/>
          <p:nvPr/>
        </p:nvGraphicFramePr>
        <p:xfrm>
          <a:off x="365760" y="1371598"/>
          <a:ext cx="3000000" cy="3000000"/>
        </p:xfrm>
        <a:graphic>
          <a:graphicData uri="http://schemas.openxmlformats.org/drawingml/2006/table">
            <a:tbl>
              <a:tblPr firstRow="1" bandRow="1">
                <a:noFill/>
                <a:tableStyleId>{69112089-4871-40FF-B7C8-409632BBFD6A}</a:tableStyleId>
              </a:tblPr>
              <a:tblGrid>
                <a:gridCol w="457200">
                  <a:extLst>
                    <a:ext uri="{9D8B030D-6E8A-4147-A177-3AD203B41FA5}">
                      <a16:colId xmlns:a16="http://schemas.microsoft.com/office/drawing/2014/main" val="20000"/>
                    </a:ext>
                  </a:extLst>
                </a:gridCol>
                <a:gridCol w="7955275">
                  <a:extLst>
                    <a:ext uri="{9D8B030D-6E8A-4147-A177-3AD203B41FA5}">
                      <a16:colId xmlns:a16="http://schemas.microsoft.com/office/drawing/2014/main" val="20001"/>
                    </a:ext>
                  </a:extLst>
                </a:gridCol>
              </a:tblGrid>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1</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762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Talking Stick</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762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2</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Class Roll</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3</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Class Rules Chart</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4</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r>
                        <a:rPr lang="en-US" sz="1400" b="0" u="none" strike="noStrike" cap="none"/>
                        <a:t>Chalkboard or Flipchart and chalk or Markers</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5</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Facilitator Notes and Reflections</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4"/>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6</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Song or poem “I’ll Walk with You”</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5"/>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7</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Physical Disability strips and orange or small objects prepared beforehand</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6"/>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8</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Mini-poster Protection Against Discrimination</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592"/>
        <p:cNvGrpSpPr/>
        <p:nvPr/>
      </p:nvGrpSpPr>
      <p:grpSpPr>
        <a:xfrm>
          <a:off x="0" y="0"/>
          <a:ext cx="0" cy="0"/>
          <a:chOff x="0" y="0"/>
          <a:chExt cx="0" cy="0"/>
        </a:xfrm>
      </p:grpSpPr>
      <p:sp>
        <p:nvSpPr>
          <p:cNvPr id="593" name="Google Shape;593;p51"/>
          <p:cNvSpPr txBox="1">
            <a:spLocks noGrp="1"/>
          </p:cNvSpPr>
          <p:nvPr>
            <p:ph type="ctrTitle"/>
          </p:nvPr>
        </p:nvSpPr>
        <p:spPr>
          <a:xfrm>
            <a:off x="5677000" y="1321625"/>
            <a:ext cx="3339300" cy="25272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3200">
                <a:solidFill>
                  <a:srgbClr val="FF7A2E"/>
                </a:solidFill>
              </a:rPr>
              <a:t>Is this Discrimination?</a:t>
            </a:r>
            <a:endParaRPr sz="3200">
              <a:solidFill>
                <a:srgbClr val="FF7A2E"/>
              </a:solidFill>
            </a:endParaRPr>
          </a:p>
          <a:p>
            <a:pPr marL="0" lvl="0" indent="0" algn="l" rtl="0">
              <a:lnSpc>
                <a:spcPct val="100000"/>
              </a:lnSpc>
              <a:spcBef>
                <a:spcPts val="0"/>
              </a:spcBef>
              <a:spcAft>
                <a:spcPts val="0"/>
              </a:spcAft>
              <a:buSzPts val="4800"/>
              <a:buNone/>
            </a:pPr>
            <a:br>
              <a:rPr lang="en-US" sz="3200">
                <a:solidFill>
                  <a:srgbClr val="FF7A2E"/>
                </a:solidFill>
              </a:rPr>
            </a:br>
            <a:r>
              <a:rPr lang="en-US" sz="3200">
                <a:solidFill>
                  <a:srgbClr val="FF7A2E"/>
                </a:solidFill>
              </a:rPr>
              <a:t>Lesson 3B</a:t>
            </a:r>
            <a:endParaRPr sz="3200">
              <a:solidFill>
                <a:srgbClr val="FF7A2E"/>
              </a:solidFill>
            </a:endParaRPr>
          </a:p>
        </p:txBody>
      </p:sp>
      <p:pic>
        <p:nvPicPr>
          <p:cNvPr id="594" name="Google Shape;594;p51" descr="Logo for the Geneva Office for Human Rights Education (3 brown dots over a v with the letters GO-HRE on a white circle)"/>
          <p:cNvPicPr preferRelativeResize="0"/>
          <p:nvPr/>
        </p:nvPicPr>
        <p:blipFill rotWithShape="1">
          <a:blip r:embed="rId3">
            <a:alphaModFix/>
          </a:blip>
          <a:srcRect/>
          <a:stretch/>
        </p:blipFill>
        <p:spPr>
          <a:xfrm>
            <a:off x="8142067" y="69273"/>
            <a:ext cx="914400" cy="914400"/>
          </a:xfrm>
          <a:prstGeom prst="rect">
            <a:avLst/>
          </a:prstGeom>
          <a:noFill/>
          <a:ln>
            <a:noFill/>
          </a:ln>
        </p:spPr>
      </p:pic>
      <p:sp>
        <p:nvSpPr>
          <p:cNvPr id="595" name="Google Shape;595;p51"/>
          <p:cNvSpPr txBox="1">
            <a:spLocks noGrp="1"/>
          </p:cNvSpPr>
          <p:nvPr>
            <p:ph type="ctrTitle"/>
          </p:nvPr>
        </p:nvSpPr>
        <p:spPr>
          <a:xfrm>
            <a:off x="61525" y="4412125"/>
            <a:ext cx="89949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Geneva Office of Human Rights Education</a:t>
            </a:r>
            <a:endParaRPr sz="2400">
              <a:solidFill>
                <a:srgbClr val="FFCC00"/>
              </a:solidFill>
            </a:endParaRPr>
          </a:p>
        </p:txBody>
      </p:sp>
      <p:sp>
        <p:nvSpPr>
          <p:cNvPr id="596" name="Google Shape;596;p51"/>
          <p:cNvSpPr txBox="1">
            <a:spLocks noGrp="1"/>
          </p:cNvSpPr>
          <p:nvPr>
            <p:ph type="ctrTitle"/>
          </p:nvPr>
        </p:nvSpPr>
        <p:spPr>
          <a:xfrm>
            <a:off x="342900" y="218825"/>
            <a:ext cx="13365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Colega</a:t>
            </a:r>
            <a:endParaRPr sz="2400">
              <a:solidFill>
                <a:srgbClr val="FFCC00"/>
              </a:solidFill>
            </a:endParaRPr>
          </a:p>
        </p:txBody>
      </p:sp>
      <p:pic>
        <p:nvPicPr>
          <p:cNvPr id="597" name="Google Shape;597;p51"/>
          <p:cNvPicPr preferRelativeResize="0"/>
          <p:nvPr/>
        </p:nvPicPr>
        <p:blipFill rotWithShape="1">
          <a:blip r:embed="rId4">
            <a:alphaModFix/>
          </a:blip>
          <a:srcRect l="5342" t="3805" r="5989" b="5281"/>
          <a:stretch/>
        </p:blipFill>
        <p:spPr>
          <a:xfrm>
            <a:off x="443530" y="1098698"/>
            <a:ext cx="4876800" cy="2743200"/>
          </a:xfrm>
          <a:custGeom>
            <a:avLst/>
            <a:gdLst/>
            <a:ahLst/>
            <a:cxnLst/>
            <a:rect l="l" t="t" r="r" b="b"/>
            <a:pathLst>
              <a:path w="4876800" h="2743200" extrusionOk="0">
                <a:moveTo>
                  <a:pt x="0" y="0"/>
                </a:moveTo>
                <a:cubicBezTo>
                  <a:pt x="271632" y="-33755"/>
                  <a:pt x="421250" y="55875"/>
                  <a:pt x="639403" y="0"/>
                </a:cubicBezTo>
                <a:cubicBezTo>
                  <a:pt x="857556" y="-55875"/>
                  <a:pt x="1059768" y="7765"/>
                  <a:pt x="1230037" y="0"/>
                </a:cubicBezTo>
                <a:cubicBezTo>
                  <a:pt x="1400306" y="-7765"/>
                  <a:pt x="1590598" y="8967"/>
                  <a:pt x="1869440" y="0"/>
                </a:cubicBezTo>
                <a:cubicBezTo>
                  <a:pt x="2148282" y="-8967"/>
                  <a:pt x="2319261" y="52913"/>
                  <a:pt x="2460075" y="0"/>
                </a:cubicBezTo>
                <a:cubicBezTo>
                  <a:pt x="2600890" y="-52913"/>
                  <a:pt x="2869066" y="36366"/>
                  <a:pt x="3001941" y="0"/>
                </a:cubicBezTo>
                <a:cubicBezTo>
                  <a:pt x="3134816" y="-36366"/>
                  <a:pt x="3338636" y="57246"/>
                  <a:pt x="3495040" y="0"/>
                </a:cubicBezTo>
                <a:cubicBezTo>
                  <a:pt x="3651444" y="-57246"/>
                  <a:pt x="3718922" y="16895"/>
                  <a:pt x="3890603" y="0"/>
                </a:cubicBezTo>
                <a:cubicBezTo>
                  <a:pt x="4062284" y="-16895"/>
                  <a:pt x="4132008" y="17254"/>
                  <a:pt x="4334933" y="0"/>
                </a:cubicBezTo>
                <a:cubicBezTo>
                  <a:pt x="4537858" y="-17254"/>
                  <a:pt x="4664076" y="18408"/>
                  <a:pt x="4876800" y="0"/>
                </a:cubicBezTo>
                <a:cubicBezTo>
                  <a:pt x="4880057" y="180937"/>
                  <a:pt x="4857622" y="437028"/>
                  <a:pt x="4876800" y="548640"/>
                </a:cubicBezTo>
                <a:cubicBezTo>
                  <a:pt x="4895978" y="660252"/>
                  <a:pt x="4831043" y="795105"/>
                  <a:pt x="4876800" y="1014984"/>
                </a:cubicBezTo>
                <a:cubicBezTo>
                  <a:pt x="4922557" y="1234863"/>
                  <a:pt x="4844571" y="1375523"/>
                  <a:pt x="4876800" y="1563624"/>
                </a:cubicBezTo>
                <a:cubicBezTo>
                  <a:pt x="4909029" y="1751725"/>
                  <a:pt x="4857321" y="1813588"/>
                  <a:pt x="4876800" y="2029968"/>
                </a:cubicBezTo>
                <a:cubicBezTo>
                  <a:pt x="4896279" y="2246348"/>
                  <a:pt x="4810756" y="2487887"/>
                  <a:pt x="4876800" y="2743200"/>
                </a:cubicBezTo>
                <a:cubicBezTo>
                  <a:pt x="4772960" y="2773721"/>
                  <a:pt x="4589927" y="2737604"/>
                  <a:pt x="4481237" y="2743200"/>
                </a:cubicBezTo>
                <a:cubicBezTo>
                  <a:pt x="4372547" y="2748796"/>
                  <a:pt x="4190463" y="2709211"/>
                  <a:pt x="4036907" y="2743200"/>
                </a:cubicBezTo>
                <a:cubicBezTo>
                  <a:pt x="3883351" y="2777189"/>
                  <a:pt x="3644954" y="2705422"/>
                  <a:pt x="3543808" y="2743200"/>
                </a:cubicBezTo>
                <a:cubicBezTo>
                  <a:pt x="3442662" y="2780978"/>
                  <a:pt x="3244021" y="2707699"/>
                  <a:pt x="2953173" y="2743200"/>
                </a:cubicBezTo>
                <a:cubicBezTo>
                  <a:pt x="2662326" y="2778701"/>
                  <a:pt x="2633854" y="2720871"/>
                  <a:pt x="2460075" y="2743200"/>
                </a:cubicBezTo>
                <a:cubicBezTo>
                  <a:pt x="2286296" y="2765529"/>
                  <a:pt x="2159164" y="2689373"/>
                  <a:pt x="1918208" y="2743200"/>
                </a:cubicBezTo>
                <a:cubicBezTo>
                  <a:pt x="1677252" y="2797027"/>
                  <a:pt x="1597418" y="2694209"/>
                  <a:pt x="1425109" y="2743200"/>
                </a:cubicBezTo>
                <a:cubicBezTo>
                  <a:pt x="1252800" y="2792191"/>
                  <a:pt x="1052891" y="2680875"/>
                  <a:pt x="785707" y="2743200"/>
                </a:cubicBezTo>
                <a:cubicBezTo>
                  <a:pt x="518523" y="2805525"/>
                  <a:pt x="263875" y="2653232"/>
                  <a:pt x="0" y="2743200"/>
                </a:cubicBezTo>
                <a:cubicBezTo>
                  <a:pt x="-1802" y="2553200"/>
                  <a:pt x="34461" y="2446461"/>
                  <a:pt x="0" y="2276856"/>
                </a:cubicBezTo>
                <a:cubicBezTo>
                  <a:pt x="-34461" y="2107251"/>
                  <a:pt x="23321" y="1951531"/>
                  <a:pt x="0" y="1700784"/>
                </a:cubicBezTo>
                <a:cubicBezTo>
                  <a:pt x="-23321" y="1450037"/>
                  <a:pt x="54496" y="1293921"/>
                  <a:pt x="0" y="1124712"/>
                </a:cubicBezTo>
                <a:cubicBezTo>
                  <a:pt x="-54496" y="955503"/>
                  <a:pt x="46687" y="701303"/>
                  <a:pt x="0" y="576072"/>
                </a:cubicBezTo>
                <a:cubicBezTo>
                  <a:pt x="-46687" y="450841"/>
                  <a:pt x="4290" y="206211"/>
                  <a:pt x="0" y="0"/>
                </a:cubicBezTo>
                <a:close/>
              </a:path>
            </a:pathLst>
          </a:custGeom>
          <a:noFill/>
          <a:ln w="38100" cap="flat" cmpd="sng">
            <a:solidFill>
              <a:srgbClr val="FF7A2E"/>
            </a:solidFill>
            <a:prstDash val="solid"/>
            <a:round/>
            <a:headEnd type="none" w="sm" len="sm"/>
            <a:tailEnd type="none" w="sm" len="sm"/>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369"/>
        <p:cNvGrpSpPr/>
        <p:nvPr/>
      </p:nvGrpSpPr>
      <p:grpSpPr>
        <a:xfrm>
          <a:off x="0" y="0"/>
          <a:ext cx="0" cy="0"/>
          <a:chOff x="0" y="0"/>
          <a:chExt cx="0" cy="0"/>
        </a:xfrm>
      </p:grpSpPr>
      <p:pic>
        <p:nvPicPr>
          <p:cNvPr id="370" name="Google Shape;370;p6" descr="Four children jumping and raising their hands in joy"/>
          <p:cNvPicPr preferRelativeResize="0"/>
          <p:nvPr/>
        </p:nvPicPr>
        <p:blipFill rotWithShape="1">
          <a:blip r:embed="rId3">
            <a:alphaModFix/>
          </a:blip>
          <a:srcRect/>
          <a:stretch/>
        </p:blipFill>
        <p:spPr>
          <a:xfrm>
            <a:off x="569855" y="857697"/>
            <a:ext cx="5387002"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pic>
        <p:nvPicPr>
          <p:cNvPr id="371" name="Google Shape;371;p6"/>
          <p:cNvPicPr preferRelativeResize="0"/>
          <p:nvPr/>
        </p:nvPicPr>
        <p:blipFill rotWithShape="1">
          <a:blip r:embed="rId4">
            <a:alphaModFix/>
          </a:blip>
          <a:srcRect/>
          <a:stretch/>
        </p:blipFill>
        <p:spPr>
          <a:xfrm>
            <a:off x="8386942" y="114136"/>
            <a:ext cx="618853" cy="618853"/>
          </a:xfrm>
          <a:prstGeom prst="rect">
            <a:avLst/>
          </a:prstGeom>
          <a:noFill/>
          <a:ln>
            <a:noFill/>
          </a:ln>
        </p:spPr>
      </p:pic>
      <p:sp>
        <p:nvSpPr>
          <p:cNvPr id="372" name="Google Shape;372;p6"/>
          <p:cNvSpPr txBox="1"/>
          <p:nvPr/>
        </p:nvSpPr>
        <p:spPr>
          <a:xfrm>
            <a:off x="61525" y="4210493"/>
            <a:ext cx="8994900" cy="816932"/>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2400" b="1" i="0" u="none" strike="noStrike" cap="none">
                <a:solidFill>
                  <a:srgbClr val="FFCC00"/>
                </a:solidFill>
                <a:latin typeface="Arial"/>
                <a:ea typeface="Arial"/>
                <a:cs typeface="Arial"/>
                <a:sym typeface="Arial"/>
              </a:rPr>
              <a:t>Protection Against Discrimination</a:t>
            </a:r>
            <a:endParaRPr/>
          </a:p>
        </p:txBody>
      </p:sp>
      <p:sp>
        <p:nvSpPr>
          <p:cNvPr id="373" name="Google Shape;373;p6"/>
          <p:cNvSpPr txBox="1">
            <a:spLocks noGrp="1"/>
          </p:cNvSpPr>
          <p:nvPr>
            <p:ph type="ctrTitle"/>
          </p:nvPr>
        </p:nvSpPr>
        <p:spPr>
          <a:xfrm>
            <a:off x="5956300" y="857250"/>
            <a:ext cx="3060700" cy="2913063"/>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2800">
                <a:solidFill>
                  <a:srgbClr val="FF7A2E"/>
                </a:solidFill>
              </a:rPr>
              <a:t>Is This Discrimination?</a:t>
            </a:r>
            <a:br>
              <a:rPr lang="en-US" sz="4400">
                <a:solidFill>
                  <a:srgbClr val="FF7A2E"/>
                </a:solidFill>
              </a:rPr>
            </a:br>
            <a:br>
              <a:rPr lang="en-US" sz="2800">
                <a:solidFill>
                  <a:srgbClr val="FF7A2E"/>
                </a:solidFill>
              </a:rPr>
            </a:br>
            <a:r>
              <a:rPr lang="en-US" sz="2800">
                <a:solidFill>
                  <a:srgbClr val="FF7A2E"/>
                </a:solidFill>
              </a:rPr>
              <a:t>Lesson 3B</a:t>
            </a:r>
            <a:endParaRPr sz="4400">
              <a:solidFill>
                <a:srgbClr val="FF7A2E"/>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g8367f0f94e_0_347"/>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387" name="Google Shape;387;g8367f0f94e_0_347"/>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388" name="Google Shape;388;g8367f0f94e_0_34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5</a:t>
            </a:fld>
            <a:endParaRPr/>
          </a:p>
        </p:txBody>
      </p:sp>
      <p:pic>
        <p:nvPicPr>
          <p:cNvPr id="389" name="Google Shape;389;g8367f0f94e_0_347" descr="Orange and yellow smiley sun the logo for welcome and warm up in the lessons"/>
          <p:cNvPicPr preferRelativeResize="0"/>
          <p:nvPr/>
        </p:nvPicPr>
        <p:blipFill rotWithShape="1">
          <a:blip r:embed="rId3">
            <a:alphaModFix/>
          </a:blip>
          <a:srcRect/>
          <a:stretch/>
        </p:blipFill>
        <p:spPr>
          <a:xfrm>
            <a:off x="7937525" y="195464"/>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6</a:t>
            </a:fld>
            <a:endParaRPr sz="1200" b="1" i="0" u="none" strike="noStrike" cap="none">
              <a:solidFill>
                <a:srgbClr val="0B4860"/>
              </a:solidFill>
              <a:latin typeface="Arial"/>
              <a:ea typeface="Arial"/>
              <a:cs typeface="Arial"/>
              <a:sym typeface="Arial"/>
            </a:endParaRPr>
          </a:p>
        </p:txBody>
      </p:sp>
      <p:pic>
        <p:nvPicPr>
          <p:cNvPr id="395" name="Google Shape;395;p3" descr="Lyrics for Here We are Together">
            <a:hlinkClick r:id="rId3"/>
          </p:cNvPr>
          <p:cNvPicPr preferRelativeResize="0"/>
          <p:nvPr/>
        </p:nvPicPr>
        <p:blipFill rotWithShape="1">
          <a:blip r:embed="rId4">
            <a:alphaModFix/>
          </a:blip>
          <a:srcRect b="15812"/>
          <a:stretch/>
        </p:blipFill>
        <p:spPr>
          <a:xfrm>
            <a:off x="1426464" y="274320"/>
            <a:ext cx="5605272" cy="4645151"/>
          </a:xfrm>
          <a:prstGeom prst="rect">
            <a:avLst/>
          </a:prstGeom>
          <a:noFill/>
          <a:ln>
            <a:noFill/>
          </a:ln>
        </p:spPr>
      </p:pic>
      <p:pic>
        <p:nvPicPr>
          <p:cNvPr id="396" name="Google Shape;396;p3"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397" name="Google Shape;397;p3">
            <a:hlinkClick r:id="rId6"/>
          </p:cNvPr>
          <p:cNvSpPr/>
          <p:nvPr/>
        </p:nvSpPr>
        <p:spPr>
          <a:xfrm>
            <a:off x="7517690" y="3836257"/>
            <a:ext cx="666572" cy="762703"/>
          </a:xfrm>
          <a:custGeom>
            <a:avLst/>
            <a:gdLst/>
            <a:ahLst/>
            <a:cxnLst/>
            <a:rect l="l" t="t" r="r" b="b"/>
            <a:pathLst>
              <a:path w="120000" h="120000" extrusionOk="0">
                <a:moveTo>
                  <a:pt x="0" y="0"/>
                </a:moveTo>
                <a:lnTo>
                  <a:pt x="120000" y="0"/>
                </a:lnTo>
                <a:lnTo>
                  <a:pt x="120000" y="120000"/>
                </a:lnTo>
                <a:lnTo>
                  <a:pt x="0" y="120000"/>
                </a:lnTo>
                <a:close/>
                <a:moveTo>
                  <a:pt x="15000" y="45252"/>
                </a:moveTo>
                <a:lnTo>
                  <a:pt x="15000" y="74748"/>
                </a:lnTo>
                <a:lnTo>
                  <a:pt x="43125" y="74748"/>
                </a:lnTo>
                <a:lnTo>
                  <a:pt x="71250" y="99328"/>
                </a:lnTo>
                <a:lnTo>
                  <a:pt x="71250" y="20672"/>
                </a:lnTo>
                <a:lnTo>
                  <a:pt x="43125" y="45252"/>
                </a:lnTo>
                <a:close/>
              </a:path>
              <a:path w="120000" h="120000" fill="darken" extrusionOk="0">
                <a:moveTo>
                  <a:pt x="15000" y="45252"/>
                </a:moveTo>
                <a:lnTo>
                  <a:pt x="15000" y="74748"/>
                </a:lnTo>
                <a:lnTo>
                  <a:pt x="43125" y="74748"/>
                </a:lnTo>
                <a:lnTo>
                  <a:pt x="71250" y="99328"/>
                </a:lnTo>
                <a:lnTo>
                  <a:pt x="71250" y="20672"/>
                </a:lnTo>
                <a:lnTo>
                  <a:pt x="43125" y="45252"/>
                </a:lnTo>
                <a:close/>
              </a:path>
              <a:path w="120000" h="120000" fill="none" extrusionOk="0">
                <a:moveTo>
                  <a:pt x="15000" y="45252"/>
                </a:moveTo>
                <a:lnTo>
                  <a:pt x="43125" y="45252"/>
                </a:lnTo>
                <a:lnTo>
                  <a:pt x="71250" y="20672"/>
                </a:lnTo>
                <a:lnTo>
                  <a:pt x="71250" y="99328"/>
                </a:lnTo>
                <a:lnTo>
                  <a:pt x="43125" y="74748"/>
                </a:lnTo>
                <a:lnTo>
                  <a:pt x="15000" y="74748"/>
                </a:lnTo>
                <a:close/>
                <a:moveTo>
                  <a:pt x="82500" y="45252"/>
                </a:moveTo>
                <a:lnTo>
                  <a:pt x="105000" y="30504"/>
                </a:lnTo>
                <a:moveTo>
                  <a:pt x="82500" y="60000"/>
                </a:moveTo>
                <a:lnTo>
                  <a:pt x="105000" y="60000"/>
                </a:lnTo>
                <a:moveTo>
                  <a:pt x="82500" y="74748"/>
                </a:moveTo>
                <a:lnTo>
                  <a:pt x="105000" y="89496"/>
                </a:lnTo>
              </a:path>
              <a:path w="120000" h="120000" fill="none" extrusionOk="0">
                <a:moveTo>
                  <a:pt x="0" y="0"/>
                </a:moveTo>
                <a:lnTo>
                  <a:pt x="120000" y="0"/>
                </a:lnTo>
                <a:lnTo>
                  <a:pt x="120000" y="120000"/>
                </a:lnTo>
                <a:lnTo>
                  <a:pt x="0" y="120000"/>
                </a:lnTo>
                <a:close/>
              </a:path>
            </a:pathLst>
          </a:custGeom>
          <a:solidFill>
            <a:srgbClr val="F2E9F4"/>
          </a:solidFill>
          <a:ln w="25400" cap="flat" cmpd="sng">
            <a:solidFill>
              <a:srgbClr val="74439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g833fd71cff_0_0"/>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Here We Are Together</a:t>
            </a:r>
            <a:endParaRPr/>
          </a:p>
          <a:p>
            <a:pPr marL="0" lvl="0" indent="0" algn="l" rtl="0">
              <a:lnSpc>
                <a:spcPct val="100000"/>
              </a:lnSpc>
              <a:spcBef>
                <a:spcPts val="0"/>
              </a:spcBef>
              <a:spcAft>
                <a:spcPts val="0"/>
              </a:spcAft>
              <a:buSzPts val="3600"/>
              <a:buNone/>
            </a:pPr>
            <a:endParaRPr/>
          </a:p>
        </p:txBody>
      </p:sp>
      <p:sp>
        <p:nvSpPr>
          <p:cNvPr id="403" name="Google Shape;403;g833fd71cff_0_0"/>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a:t>All</a:t>
            </a:r>
            <a:r>
              <a:rPr lang="en-US" b="0"/>
              <a:t> </a:t>
            </a:r>
            <a:endParaRPr/>
          </a:p>
          <a:p>
            <a:pPr marL="457200" lvl="1" indent="0" algn="l" rtl="0">
              <a:lnSpc>
                <a:spcPct val="100000"/>
              </a:lnSpc>
              <a:spcBef>
                <a:spcPts val="600"/>
              </a:spcBef>
              <a:spcAft>
                <a:spcPts val="0"/>
              </a:spcAft>
              <a:buSzPts val="2000"/>
              <a:buNone/>
            </a:pPr>
            <a:r>
              <a:rPr lang="en-US" b="0"/>
              <a:t>Here we are together, together, together,</a:t>
            </a:r>
            <a:endParaRPr b="0"/>
          </a:p>
          <a:p>
            <a:pPr marL="457200" lvl="1" indent="0" algn="l" rtl="0">
              <a:lnSpc>
                <a:spcPct val="100000"/>
              </a:lnSpc>
              <a:spcBef>
                <a:spcPts val="600"/>
              </a:spcBef>
              <a:spcAft>
                <a:spcPts val="0"/>
              </a:spcAft>
              <a:buSzPts val="2000"/>
              <a:buNone/>
            </a:pPr>
            <a:r>
              <a:rPr lang="en-US" b="0"/>
              <a:t>Here we are together, with our happy face.</a:t>
            </a:r>
            <a:endParaRPr b="0"/>
          </a:p>
          <a:p>
            <a:pPr marL="0" lvl="0" indent="0" algn="l" rtl="0">
              <a:lnSpc>
                <a:spcPct val="100000"/>
              </a:lnSpc>
              <a:spcBef>
                <a:spcPts val="600"/>
              </a:spcBef>
              <a:spcAft>
                <a:spcPts val="0"/>
              </a:spcAft>
              <a:buSzPts val="2000"/>
              <a:buNone/>
            </a:pPr>
            <a:r>
              <a:rPr lang="en-US"/>
              <a:t>Teacher</a:t>
            </a:r>
            <a:endParaRPr b="0"/>
          </a:p>
          <a:p>
            <a:pPr marL="457200" lvl="1" indent="0" algn="l" rtl="0">
              <a:lnSpc>
                <a:spcPct val="100000"/>
              </a:lnSpc>
              <a:spcBef>
                <a:spcPts val="600"/>
              </a:spcBef>
              <a:spcAft>
                <a:spcPts val="0"/>
              </a:spcAft>
              <a:buSzPts val="2000"/>
              <a:buNone/>
            </a:pPr>
            <a:r>
              <a:rPr lang="en-US" b="0"/>
              <a:t>There’s _________ and _________ and _________ and _________!</a:t>
            </a:r>
            <a:endParaRPr b="0"/>
          </a:p>
          <a:p>
            <a:pPr marL="0" lvl="0" indent="0" algn="l" rtl="0">
              <a:lnSpc>
                <a:spcPct val="100000"/>
              </a:lnSpc>
              <a:spcBef>
                <a:spcPts val="600"/>
              </a:spcBef>
              <a:spcAft>
                <a:spcPts val="0"/>
              </a:spcAft>
              <a:buSzPts val="2000"/>
              <a:buNone/>
            </a:pPr>
            <a:r>
              <a:rPr lang="en-US"/>
              <a:t>All</a:t>
            </a:r>
            <a:endParaRPr b="0"/>
          </a:p>
          <a:p>
            <a:pPr marL="457200" lvl="1" indent="0" algn="l" rtl="0">
              <a:lnSpc>
                <a:spcPct val="100000"/>
              </a:lnSpc>
              <a:spcBef>
                <a:spcPts val="600"/>
              </a:spcBef>
              <a:spcAft>
                <a:spcPts val="0"/>
              </a:spcAft>
              <a:buSzPts val="2000"/>
              <a:buNone/>
            </a:pPr>
            <a:r>
              <a:rPr lang="en-US" b="0"/>
              <a:t>Oh, here we are together in our happy place!</a:t>
            </a:r>
            <a:endParaRPr sz="2800"/>
          </a:p>
        </p:txBody>
      </p:sp>
      <p:sp>
        <p:nvSpPr>
          <p:cNvPr id="404" name="Google Shape;404;g833fd71cff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7</a:t>
            </a:fld>
            <a:endParaRPr sz="1200" b="1" i="0" u="none" strike="noStrike" cap="none">
              <a:solidFill>
                <a:srgbClr val="0B4860"/>
              </a:solidFill>
              <a:latin typeface="Arial"/>
              <a:ea typeface="Arial"/>
              <a:cs typeface="Arial"/>
              <a:sym typeface="Arial"/>
            </a:endParaRPr>
          </a:p>
        </p:txBody>
      </p:sp>
      <p:pic>
        <p:nvPicPr>
          <p:cNvPr id="405" name="Google Shape;405;g833fd71cff_0_0"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406" name="Google Shape;406;g833fd71cff_0_0">
            <a:hlinkClick r:id="rId4"/>
          </p:cNvPr>
          <p:cNvSpPr/>
          <p:nvPr/>
        </p:nvSpPr>
        <p:spPr>
          <a:xfrm>
            <a:off x="7939734" y="3850438"/>
            <a:ext cx="666572" cy="762703"/>
          </a:xfrm>
          <a:custGeom>
            <a:avLst/>
            <a:gdLst/>
            <a:ahLst/>
            <a:cxnLst/>
            <a:rect l="l" t="t" r="r" b="b"/>
            <a:pathLst>
              <a:path w="120000" h="120000" extrusionOk="0">
                <a:moveTo>
                  <a:pt x="0" y="0"/>
                </a:moveTo>
                <a:lnTo>
                  <a:pt x="120000" y="0"/>
                </a:lnTo>
                <a:lnTo>
                  <a:pt x="120000" y="120000"/>
                </a:lnTo>
                <a:lnTo>
                  <a:pt x="0" y="120000"/>
                </a:lnTo>
                <a:close/>
                <a:moveTo>
                  <a:pt x="15000" y="45252"/>
                </a:moveTo>
                <a:lnTo>
                  <a:pt x="15000" y="74748"/>
                </a:lnTo>
                <a:lnTo>
                  <a:pt x="43125" y="74748"/>
                </a:lnTo>
                <a:lnTo>
                  <a:pt x="71250" y="99328"/>
                </a:lnTo>
                <a:lnTo>
                  <a:pt x="71250" y="20672"/>
                </a:lnTo>
                <a:lnTo>
                  <a:pt x="43125" y="45252"/>
                </a:lnTo>
                <a:close/>
              </a:path>
              <a:path w="120000" h="120000" fill="darken" extrusionOk="0">
                <a:moveTo>
                  <a:pt x="15000" y="45252"/>
                </a:moveTo>
                <a:lnTo>
                  <a:pt x="15000" y="74748"/>
                </a:lnTo>
                <a:lnTo>
                  <a:pt x="43125" y="74748"/>
                </a:lnTo>
                <a:lnTo>
                  <a:pt x="71250" y="99328"/>
                </a:lnTo>
                <a:lnTo>
                  <a:pt x="71250" y="20672"/>
                </a:lnTo>
                <a:lnTo>
                  <a:pt x="43125" y="45252"/>
                </a:lnTo>
                <a:close/>
              </a:path>
              <a:path w="120000" h="120000" fill="none" extrusionOk="0">
                <a:moveTo>
                  <a:pt x="15000" y="45252"/>
                </a:moveTo>
                <a:lnTo>
                  <a:pt x="43125" y="45252"/>
                </a:lnTo>
                <a:lnTo>
                  <a:pt x="71250" y="20672"/>
                </a:lnTo>
                <a:lnTo>
                  <a:pt x="71250" y="99328"/>
                </a:lnTo>
                <a:lnTo>
                  <a:pt x="43125" y="74748"/>
                </a:lnTo>
                <a:lnTo>
                  <a:pt x="15000" y="74748"/>
                </a:lnTo>
                <a:close/>
                <a:moveTo>
                  <a:pt x="82500" y="45252"/>
                </a:moveTo>
                <a:lnTo>
                  <a:pt x="105000" y="30504"/>
                </a:lnTo>
                <a:moveTo>
                  <a:pt x="82500" y="60000"/>
                </a:moveTo>
                <a:lnTo>
                  <a:pt x="105000" y="60000"/>
                </a:lnTo>
                <a:moveTo>
                  <a:pt x="82500" y="74748"/>
                </a:moveTo>
                <a:lnTo>
                  <a:pt x="105000" y="89496"/>
                </a:lnTo>
              </a:path>
              <a:path w="120000" h="120000" fill="none" extrusionOk="0">
                <a:moveTo>
                  <a:pt x="0" y="0"/>
                </a:moveTo>
                <a:lnTo>
                  <a:pt x="120000" y="0"/>
                </a:lnTo>
                <a:lnTo>
                  <a:pt x="120000" y="120000"/>
                </a:lnTo>
                <a:lnTo>
                  <a:pt x="0" y="120000"/>
                </a:lnTo>
                <a:close/>
              </a:path>
            </a:pathLst>
          </a:custGeom>
          <a:solidFill>
            <a:srgbClr val="F2E9F4"/>
          </a:solidFill>
          <a:ln w="25400" cap="flat" cmpd="sng">
            <a:solidFill>
              <a:srgbClr val="74439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4"/>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Review</a:t>
            </a:r>
            <a:endParaRPr dirty="0"/>
          </a:p>
        </p:txBody>
      </p:sp>
      <p:sp>
        <p:nvSpPr>
          <p:cNvPr id="412" name="Google Shape;412;p4"/>
          <p:cNvSpPr txBox="1">
            <a:spLocks noGrp="1"/>
          </p:cNvSpPr>
          <p:nvPr>
            <p:ph type="body" idx="1"/>
          </p:nvPr>
        </p:nvSpPr>
        <p:spPr>
          <a:xfrm>
            <a:off x="869149" y="530359"/>
            <a:ext cx="3665914" cy="4102363"/>
          </a:xfrm>
          <a:prstGeom prst="rect">
            <a:avLst/>
          </a:prstGeom>
          <a:noFill/>
          <a:ln>
            <a:noFill/>
          </a:ln>
        </p:spPr>
        <p:txBody>
          <a:bodyPr spcFirstLastPara="1" wrap="square" lIns="91425" tIns="91425" rIns="91425" bIns="91425" anchor="ctr" anchorCtr="0">
            <a:normAutofit/>
          </a:bodyPr>
          <a:lstStyle/>
          <a:p>
            <a:pPr marL="342900" lvl="0" indent="-342900" algn="l" rtl="0">
              <a:lnSpc>
                <a:spcPct val="100000"/>
              </a:lnSpc>
              <a:spcBef>
                <a:spcPts val="600"/>
              </a:spcBef>
              <a:spcAft>
                <a:spcPts val="0"/>
              </a:spcAft>
              <a:buSzPts val="2000"/>
              <a:buChar char="▪"/>
            </a:pPr>
            <a:r>
              <a:rPr lang="en-US" dirty="0"/>
              <a:t>What activity did we play last time?</a:t>
            </a:r>
          </a:p>
          <a:p>
            <a:pPr marL="342900" lvl="0" indent="-342900" algn="l" rtl="0">
              <a:lnSpc>
                <a:spcPct val="100000"/>
              </a:lnSpc>
              <a:spcBef>
                <a:spcPts val="600"/>
              </a:spcBef>
              <a:spcAft>
                <a:spcPts val="0"/>
              </a:spcAft>
              <a:buSzPts val="2000"/>
              <a:buChar char="▪"/>
            </a:pPr>
            <a:endParaRPr dirty="0"/>
          </a:p>
          <a:p>
            <a:pPr marL="342900" lvl="0" indent="-342900" algn="l" rtl="0">
              <a:lnSpc>
                <a:spcPct val="100000"/>
              </a:lnSpc>
              <a:spcBef>
                <a:spcPts val="600"/>
              </a:spcBef>
              <a:spcAft>
                <a:spcPts val="0"/>
              </a:spcAft>
              <a:buSzPts val="2000"/>
              <a:buChar char="▪"/>
            </a:pPr>
            <a:r>
              <a:rPr lang="en-US" dirty="0"/>
              <a:t>What did we learn from that activity?</a:t>
            </a:r>
            <a:endParaRPr dirty="0"/>
          </a:p>
        </p:txBody>
      </p:sp>
      <p:pic>
        <p:nvPicPr>
          <p:cNvPr id="413" name="Google Shape;413;p4" descr="Green checkmark in a box the icon used to indicate a review throughout the presentation"/>
          <p:cNvPicPr preferRelativeResize="0"/>
          <p:nvPr/>
        </p:nvPicPr>
        <p:blipFill rotWithShape="1">
          <a:blip r:embed="rId3">
            <a:alphaModFix/>
          </a:blip>
          <a:srcRect/>
          <a:stretch/>
        </p:blipFill>
        <p:spPr>
          <a:xfrm>
            <a:off x="7774799" y="289550"/>
            <a:ext cx="1007575" cy="1090050"/>
          </a:xfrm>
          <a:prstGeom prst="rect">
            <a:avLst/>
          </a:prstGeom>
          <a:noFill/>
          <a:ln>
            <a:noFill/>
          </a:ln>
        </p:spPr>
      </p:pic>
      <p:sp>
        <p:nvSpPr>
          <p:cNvPr id="414" name="Google Shape;414;p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8</a:t>
            </a:fld>
            <a:endParaRPr sz="900"/>
          </a:p>
        </p:txBody>
      </p:sp>
      <p:pic>
        <p:nvPicPr>
          <p:cNvPr id="415" name="Google Shape;415;p4" descr="Three stick figure children tumbling"/>
          <p:cNvPicPr preferRelativeResize="0"/>
          <p:nvPr/>
        </p:nvPicPr>
        <p:blipFill rotWithShape="1">
          <a:blip r:embed="rId4">
            <a:alphaModFix/>
          </a:blip>
          <a:srcRect/>
          <a:stretch/>
        </p:blipFill>
        <p:spPr>
          <a:xfrm>
            <a:off x="4754800" y="1706761"/>
            <a:ext cx="3434493" cy="2743200"/>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10"/>
          <p:cNvSpPr txBox="1">
            <a:spLocks noGrp="1"/>
          </p:cNvSpPr>
          <p:nvPr>
            <p:ph type="title"/>
          </p:nvPr>
        </p:nvSpPr>
        <p:spPr>
          <a:xfrm>
            <a:off x="804673" y="0"/>
            <a:ext cx="7730890" cy="1444759"/>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Learning Points</a:t>
            </a:r>
            <a:endParaRPr dirty="0"/>
          </a:p>
        </p:txBody>
      </p:sp>
      <p:sp>
        <p:nvSpPr>
          <p:cNvPr id="379" name="Google Shape;379;p10"/>
          <p:cNvSpPr txBox="1">
            <a:spLocks noGrp="1"/>
          </p:cNvSpPr>
          <p:nvPr>
            <p:ph type="body" idx="1"/>
          </p:nvPr>
        </p:nvSpPr>
        <p:spPr>
          <a:xfrm>
            <a:off x="905255" y="1117032"/>
            <a:ext cx="6801429" cy="3515568"/>
          </a:xfrm>
          <a:prstGeom prst="rect">
            <a:avLst/>
          </a:prstGeom>
          <a:noFill/>
          <a:ln>
            <a:noFill/>
          </a:ln>
        </p:spPr>
        <p:txBody>
          <a:bodyPr spcFirstLastPara="1" wrap="square" lIns="91425" tIns="91425" rIns="91425" bIns="91425" anchor="t" anchorCtr="0">
            <a:normAutofit/>
          </a:bodyPr>
          <a:lstStyle/>
          <a:p>
            <a:pPr marL="342900" lvl="0" indent="-342900" algn="l" rtl="0">
              <a:lnSpc>
                <a:spcPct val="100000"/>
              </a:lnSpc>
              <a:spcBef>
                <a:spcPts val="600"/>
              </a:spcBef>
              <a:spcAft>
                <a:spcPts val="0"/>
              </a:spcAft>
              <a:buSzPts val="1800"/>
              <a:buChar char="▪"/>
            </a:pPr>
            <a:r>
              <a:rPr lang="en-US" dirty="0"/>
              <a:t>People who have disabilities and other differences face discrimination.</a:t>
            </a:r>
            <a:endParaRPr lang="en-US" sz="1400" dirty="0"/>
          </a:p>
          <a:p>
            <a:pPr marL="342900" lvl="0" indent="-342900" algn="l" rtl="0">
              <a:lnSpc>
                <a:spcPct val="100000"/>
              </a:lnSpc>
              <a:spcBef>
                <a:spcPts val="600"/>
              </a:spcBef>
              <a:spcAft>
                <a:spcPts val="0"/>
              </a:spcAft>
              <a:buSzPts val="1800"/>
              <a:buChar char="▪"/>
            </a:pPr>
            <a:endParaRPr dirty="0"/>
          </a:p>
          <a:p>
            <a:pPr marL="342900" lvl="0" indent="-342900" algn="l" rtl="0">
              <a:lnSpc>
                <a:spcPct val="100000"/>
              </a:lnSpc>
              <a:spcBef>
                <a:spcPts val="600"/>
              </a:spcBef>
              <a:spcAft>
                <a:spcPts val="0"/>
              </a:spcAft>
              <a:buSzPts val="1800"/>
              <a:buChar char="▪"/>
            </a:pPr>
            <a:r>
              <a:rPr lang="en-US" dirty="0"/>
              <a:t>If someone is disabled, they have the right to special care  and education.</a:t>
            </a:r>
            <a:endParaRPr lang="en-US" sz="1400" dirty="0"/>
          </a:p>
          <a:p>
            <a:pPr marL="342900" lvl="0" indent="-342900" algn="l" rtl="0">
              <a:lnSpc>
                <a:spcPct val="100000"/>
              </a:lnSpc>
              <a:spcBef>
                <a:spcPts val="600"/>
              </a:spcBef>
              <a:spcAft>
                <a:spcPts val="0"/>
              </a:spcAft>
              <a:buSzPts val="1800"/>
              <a:buChar char="▪"/>
            </a:pPr>
            <a:endParaRPr dirty="0"/>
          </a:p>
          <a:p>
            <a:pPr marL="342900" lvl="0" indent="-342900" algn="l" rtl="0">
              <a:lnSpc>
                <a:spcPct val="100000"/>
              </a:lnSpc>
              <a:spcBef>
                <a:spcPts val="600"/>
              </a:spcBef>
              <a:spcAft>
                <a:spcPts val="0"/>
              </a:spcAft>
              <a:buSzPts val="1800"/>
              <a:buChar char="▪"/>
            </a:pPr>
            <a:r>
              <a:rPr lang="en-US" dirty="0"/>
              <a:t>We should look for ways to help other people avoid discrimination.</a:t>
            </a:r>
            <a:endParaRPr dirty="0"/>
          </a:p>
        </p:txBody>
      </p:sp>
      <p:sp>
        <p:nvSpPr>
          <p:cNvPr id="380" name="Google Shape;380;p1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9</a:t>
            </a:fld>
            <a:endParaRPr sz="900"/>
          </a:p>
        </p:txBody>
      </p:sp>
      <p:pic>
        <p:nvPicPr>
          <p:cNvPr id="381" name="Google Shape;381;p10" descr="Five stick figure children holding star"/>
          <p:cNvPicPr preferRelativeResize="0"/>
          <p:nvPr/>
        </p:nvPicPr>
        <p:blipFill rotWithShape="1">
          <a:blip r:embed="rId3">
            <a:alphaModFix/>
          </a:blip>
          <a:srcRect/>
          <a:stretch/>
        </p:blipFill>
        <p:spPr>
          <a:xfrm>
            <a:off x="7706628" y="271462"/>
            <a:ext cx="1136446" cy="845570"/>
          </a:xfrm>
          <a:prstGeom prst="rect">
            <a:avLst/>
          </a:prstGeom>
          <a:noFill/>
          <a:ln>
            <a:noFill/>
          </a:ln>
        </p:spPr>
      </p:pic>
    </p:spTree>
  </p:cSld>
  <p:clrMapOvr>
    <a:masterClrMapping/>
  </p:clrMapOvr>
  <p:transition>
    <p:fade thruBlk="1"/>
  </p:transition>
</p:sld>
</file>

<file path=ppt/theme/theme1.xml><?xml version="1.0" encoding="utf-8"?>
<a:theme xmlns:a="http://schemas.openxmlformats.org/drawingml/2006/main" name="3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5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2904</Words>
  <Application>Microsoft Macintosh PowerPoint</Application>
  <PresentationFormat>On-screen Show (16:9)</PresentationFormat>
  <Paragraphs>309</Paragraphs>
  <Slides>30</Slides>
  <Notes>30</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30</vt:i4>
      </vt:variant>
    </vt:vector>
  </HeadingPairs>
  <TitlesOfParts>
    <vt:vector size="41" baseType="lpstr">
      <vt:lpstr>Times New Roman</vt:lpstr>
      <vt:lpstr>Arial</vt:lpstr>
      <vt:lpstr>Work Sans</vt:lpstr>
      <vt:lpstr>Noto Sans Symbols</vt:lpstr>
      <vt:lpstr>Arial Narrow</vt:lpstr>
      <vt:lpstr>3_Jacquenetta template</vt:lpstr>
      <vt:lpstr>2_Jacquenetta template</vt:lpstr>
      <vt:lpstr>Jacquenetta template</vt:lpstr>
      <vt:lpstr>4_Jacquenetta template</vt:lpstr>
      <vt:lpstr>5_Jacquenetta template</vt:lpstr>
      <vt:lpstr>1_Jacquenetta template</vt:lpstr>
      <vt:lpstr>PowerPoint Presentation</vt:lpstr>
      <vt:lpstr>PowerPoint Presentation</vt:lpstr>
      <vt:lpstr>PowerPoint Presentation</vt:lpstr>
      <vt:lpstr>Is This Discrimination?  Lesson 3B</vt:lpstr>
      <vt:lpstr>Welcome and Warm Up</vt:lpstr>
      <vt:lpstr>PowerPoint Presentation</vt:lpstr>
      <vt:lpstr>Here We Are Together </vt:lpstr>
      <vt:lpstr>Review</vt:lpstr>
      <vt:lpstr>Learning Points</vt:lpstr>
      <vt:lpstr>Introduction</vt:lpstr>
      <vt:lpstr>The Convention on the Rights  of the Child</vt:lpstr>
      <vt:lpstr>PowerPoint Presentation</vt:lpstr>
      <vt:lpstr>Universal Declaration on Human Rights Article 2</vt:lpstr>
      <vt:lpstr>Develop &amp; Discuss</vt:lpstr>
      <vt:lpstr>I’ll Walk with You </vt:lpstr>
      <vt:lpstr>Conclusion </vt:lpstr>
      <vt:lpstr>PowerPoint Presentation</vt:lpstr>
      <vt:lpstr>Learning Points</vt:lpstr>
      <vt:lpstr>Challenge</vt:lpstr>
      <vt:lpstr>PowerPoint Presentation</vt:lpstr>
      <vt:lpstr>References</vt:lpstr>
      <vt:lpstr>Resources</vt:lpstr>
      <vt:lpstr>Resources</vt:lpstr>
      <vt:lpstr>PowerPoint Presentation</vt:lpstr>
      <vt:lpstr>Universal Declaration on Human Rights Article 2</vt:lpstr>
      <vt:lpstr>Convention on the Rights of the Child Article 2</vt:lpstr>
      <vt:lpstr>Convention on the Rights of the Child Article 23</vt:lpstr>
      <vt:lpstr>PowerPoint Presentation</vt:lpstr>
      <vt:lpstr>I’ll Walk with You </vt:lpstr>
      <vt:lpstr>Is this Discrimination?  Lesson 3B</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Randall Haws</dc:creator>
  <cp:lastModifiedBy>Cynthia Neider</cp:lastModifiedBy>
  <cp:revision>1</cp:revision>
  <dcterms:created xsi:type="dcterms:W3CDTF">2020-03-25T22:36:01Z</dcterms:created>
  <dcterms:modified xsi:type="dcterms:W3CDTF">2020-06-10T13:00:35Z</dcterms:modified>
</cp:coreProperties>
</file>