
<file path=[Content_Types].xml><?xml version="1.0" encoding="utf-8"?>
<Types xmlns="http://schemas.openxmlformats.org/package/2006/content-types">
  <Default Extension="png" ContentType="image/png"/>
  <Default Extension="svg" ContentType="image/svg+xml"/>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4.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autoCompressPictures="0">
  <p:sldMasterIdLst>
    <p:sldMasterId id="2147483665" r:id="rId1"/>
    <p:sldMasterId id="2147483693" r:id="rId2"/>
    <p:sldMasterId id="2147483702" r:id="rId3"/>
    <p:sldMasterId id="2147483716" r:id="rId4"/>
    <p:sldMasterId id="2147483730" r:id="rId5"/>
  </p:sldMasterIdLst>
  <p:notesMasterIdLst>
    <p:notesMasterId r:id="rId51"/>
  </p:notesMasterIdLst>
  <p:sldIdLst>
    <p:sldId id="304" r:id="rId6"/>
    <p:sldId id="331" r:id="rId7"/>
    <p:sldId id="332" r:id="rId8"/>
    <p:sldId id="303" r:id="rId9"/>
    <p:sldId id="259" r:id="rId10"/>
    <p:sldId id="306" r:id="rId11"/>
    <p:sldId id="307" r:id="rId12"/>
    <p:sldId id="262" r:id="rId13"/>
    <p:sldId id="263" r:id="rId14"/>
    <p:sldId id="264" r:id="rId15"/>
    <p:sldId id="265" r:id="rId16"/>
    <p:sldId id="266" r:id="rId17"/>
    <p:sldId id="267" r:id="rId18"/>
    <p:sldId id="274" r:id="rId19"/>
    <p:sldId id="275" r:id="rId20"/>
    <p:sldId id="268" r:id="rId21"/>
    <p:sldId id="269" r:id="rId22"/>
    <p:sldId id="270" r:id="rId23"/>
    <p:sldId id="271" r:id="rId24"/>
    <p:sldId id="272" r:id="rId25"/>
    <p:sldId id="273" r:id="rId26"/>
    <p:sldId id="277" r:id="rId27"/>
    <p:sldId id="278" r:id="rId28"/>
    <p:sldId id="279" r:id="rId29"/>
    <p:sldId id="280" r:id="rId30"/>
    <p:sldId id="285" r:id="rId31"/>
    <p:sldId id="286" r:id="rId32"/>
    <p:sldId id="287" r:id="rId33"/>
    <p:sldId id="288" r:id="rId34"/>
    <p:sldId id="327" r:id="rId35"/>
    <p:sldId id="289" r:id="rId36"/>
    <p:sldId id="290" r:id="rId37"/>
    <p:sldId id="291" r:id="rId38"/>
    <p:sldId id="292" r:id="rId39"/>
    <p:sldId id="297" r:id="rId40"/>
    <p:sldId id="322" r:id="rId41"/>
    <p:sldId id="323" r:id="rId42"/>
    <p:sldId id="312" r:id="rId43"/>
    <p:sldId id="313" r:id="rId44"/>
    <p:sldId id="330" r:id="rId45"/>
    <p:sldId id="324" r:id="rId46"/>
    <p:sldId id="329" r:id="rId47"/>
    <p:sldId id="325" r:id="rId48"/>
    <p:sldId id="328" r:id="rId49"/>
    <p:sldId id="305" r:id="rId50"/>
  </p:sldIdLst>
  <p:sldSz cx="9144000" cy="5143500" type="screen16x9"/>
  <p:notesSz cx="6858000" cy="9144000"/>
  <p:embeddedFontLst>
    <p:embeddedFont>
      <p:font typeface="Arial Narrow" panose="020B0604020202020204" pitchFamily="34" charset="0"/>
      <p:regular r:id="rId52"/>
      <p:bold r:id="rId53"/>
      <p:italic r:id="rId54"/>
      <p:boldItalic r:id="rId55"/>
    </p:embeddedFont>
    <p:embeddedFont>
      <p:font typeface="Work Sans" pitchFamily="2" charset="77"/>
      <p:regular r:id="rId56"/>
      <p:bold r:id="rId57"/>
      <p:italic r:id="rId58"/>
      <p:boldItalic r:id="rId5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72" roundtripDataSignature="AMtx7mh0lNE0J39olIo7/QVwGXo92ty8L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DAEE0"/>
    <a:srgbClr val="FF735E"/>
    <a:srgbClr val="FF7A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463"/>
    <p:restoredTop sz="95768" autoAdjust="0"/>
  </p:normalViewPr>
  <p:slideViewPr>
    <p:cSldViewPr snapToGrid="0">
      <p:cViewPr varScale="1">
        <p:scale>
          <a:sx n="118" d="100"/>
          <a:sy n="118" d="100"/>
        </p:scale>
        <p:origin x="208" y="28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font" Target="fonts/font4.fntdata"/><Relationship Id="rId76"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font" Target="fonts/font2.fntdata"/><Relationship Id="rId58" Type="http://schemas.openxmlformats.org/officeDocument/2006/relationships/font" Target="fonts/font7.fntdata"/><Relationship Id="rId74" Type="http://schemas.openxmlformats.org/officeDocument/2006/relationships/viewProps" Target="viewProps.xml"/><Relationship Id="rId5" Type="http://schemas.openxmlformats.org/officeDocument/2006/relationships/slideMaster" Target="slideMasters/slideMaster5.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font" Target="fonts/font5.fntdata"/><Relationship Id="rId8" Type="http://schemas.openxmlformats.org/officeDocument/2006/relationships/slide" Target="slides/slide3.xml"/><Relationship Id="rId51" Type="http://schemas.openxmlformats.org/officeDocument/2006/relationships/notesMaster" Target="notesMasters/notesMaster1.xml"/><Relationship Id="rId72" Type="http://customschemas.google.com/relationships/presentationmetadata" Target="metadata"/><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font" Target="fonts/font8.fntdata"/><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font" Target="fonts/font3.fntdata"/><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font" Target="fonts/font6.fntdata"/><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font" Target="fonts/font1.fntdata"/><Relationship Id="rId73"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1pPr>
            <a:lvl2pPr marL="914400" marR="0" lvl="1"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2pPr>
            <a:lvl3pPr marL="1371600" marR="0" lvl="2"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3pPr>
            <a:lvl4pPr marL="1828800" marR="0" lvl="3"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4pPr>
            <a:lvl5pPr marL="2286000" marR="0" lvl="4"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5pPr>
            <a:lvl6pPr marL="2743200" marR="0" lvl="5"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6pPr>
            <a:lvl7pPr marL="3200400" marR="0" lvl="6"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7pPr>
            <a:lvl8pPr marL="3657600" marR="0" lvl="7"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8pPr>
            <a:lvl9pPr marL="4114800" marR="0" lvl="8"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youtube.com/watch?v=XR9d7TsgQN8&amp;list=PL1p11lCKMm7vUpyDMd39yUSVUUwUJ-Wa5&amp;index=1"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7372b59db7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g7372b59db7_0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452063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g833ebc934e_0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9" name="Google Shape;319;g833ebc934e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5" name="Google Shape;325;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Activity: Ball Toss Point out the posters from the previous lessons.</a:t>
            </a:r>
            <a:endParaRPr/>
          </a:p>
          <a:p>
            <a:pPr marL="0" lvl="0" indent="0" algn="l" rtl="0">
              <a:lnSpc>
                <a:spcPct val="100000"/>
              </a:lnSpc>
              <a:spcBef>
                <a:spcPts val="0"/>
              </a:spcBef>
              <a:spcAft>
                <a:spcPts val="0"/>
              </a:spcAft>
              <a:buSzPts val="1400"/>
              <a:buNone/>
            </a:pPr>
            <a:r>
              <a:rPr lang="en-US"/>
              <a:t>Say: Let’s play a game to help us remember the human rights that we’ve learned.</a:t>
            </a:r>
            <a:endParaRPr/>
          </a:p>
          <a:p>
            <a:pPr marL="0" lvl="0" indent="0" algn="l" rtl="0">
              <a:lnSpc>
                <a:spcPct val="100000"/>
              </a:lnSpc>
              <a:spcBef>
                <a:spcPts val="0"/>
              </a:spcBef>
              <a:spcAft>
                <a:spcPts val="0"/>
              </a:spcAft>
              <a:buSzPts val="1400"/>
              <a:buNone/>
            </a:pPr>
            <a:r>
              <a:rPr lang="en-US"/>
              <a:t>• Have the children stand in a circle and toss a ball from one to another.</a:t>
            </a:r>
            <a:endParaRPr/>
          </a:p>
          <a:p>
            <a:pPr marL="0" lvl="0" indent="0" algn="l" rtl="0">
              <a:lnSpc>
                <a:spcPct val="100000"/>
              </a:lnSpc>
              <a:spcBef>
                <a:spcPts val="0"/>
              </a:spcBef>
              <a:spcAft>
                <a:spcPts val="0"/>
              </a:spcAft>
              <a:buSzPts val="1400"/>
              <a:buNone/>
            </a:pPr>
            <a:r>
              <a:rPr lang="en-US"/>
              <a:t>• Each child who catches the ball says one thing she or he learned about one of the human rights displayed on the mini posters.</a:t>
            </a:r>
            <a:endParaRPr/>
          </a:p>
          <a:p>
            <a:pPr marL="0" lvl="0" indent="0" algn="l" rtl="0">
              <a:lnSpc>
                <a:spcPct val="100000"/>
              </a:lnSpc>
              <a:spcBef>
                <a:spcPts val="0"/>
              </a:spcBef>
              <a:spcAft>
                <a:spcPts val="0"/>
              </a:spcAft>
              <a:buSzPts val="1400"/>
              <a:buNone/>
            </a:pPr>
            <a:r>
              <a:rPr lang="en-US"/>
              <a:t>• Try to make sure every child gets his or her turn.</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3" name="Google Shape;333;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6" name="Google Shape;386;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1. There are stereotypes connected to men and women, as well as different religions, which are not correct. 2. A stereotype is a commonly held belief about a religion, group or individual that is mostly untrue and often harmful. 3. We are all different, and we have a right to our own beliefs as long as we let others have their own beliefs, too.</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p:cNvGrpSpPr/>
        <p:nvPr/>
      </p:nvGrpSpPr>
      <p:grpSpPr>
        <a:xfrm>
          <a:off x="0" y="0"/>
          <a:ext cx="0" cy="0"/>
          <a:chOff x="0" y="0"/>
          <a:chExt cx="0" cy="0"/>
        </a:xfrm>
      </p:grpSpPr>
      <p:sp>
        <p:nvSpPr>
          <p:cNvPr id="393" name="Google Shape;393;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4" name="Google Shape;394;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1. There are stereotypes connected to men and women, as well as different religions, which are not correct. 2. A stereotype is a commonly held belief about a religion, group or individual that is mostly untrue and often harmful. 3. We are all different, and we have a right to our own beliefs as long as we let others have their own beliefs, too.</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1" name="Google Shape;341;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a:solidFill>
                  <a:schemeClr val="dk1"/>
                </a:solidFill>
              </a:rPr>
              <a:t>INTRODUCTION (5 minutes)</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Explain: Another human right that we’ll learn about is the right to have a religion or a belief or no religion at all. Article 18 of the Universal Declaration of Human Rights is about religion.</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 Have you ever heard the word “religion”? (Write the word on the chalkboard.)</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 What does “religion” mean? (Take all their answers.)</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Google Shape;348;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9" name="Google Shape;349;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100"/>
              <a:buNone/>
            </a:pPr>
            <a:r>
              <a:rPr lang="en-US">
                <a:solidFill>
                  <a:schemeClr val="dk1"/>
                </a:solidFill>
              </a:rPr>
              <a:t>Explain: Religion is a set of beliefs or practices that a group of people have – about the world and about how to act and even about where we all come from before we are born.</a:t>
            </a:r>
            <a:endParaRPr>
              <a:solidFill>
                <a:schemeClr val="dk1"/>
              </a:solidFill>
            </a:endParaRPr>
          </a:p>
          <a:p>
            <a:pPr marL="0" lvl="0" indent="0" algn="l" rtl="0">
              <a:lnSpc>
                <a:spcPct val="115000"/>
              </a:lnSpc>
              <a:spcBef>
                <a:spcPts val="0"/>
              </a:spcBef>
              <a:spcAft>
                <a:spcPts val="0"/>
              </a:spcAft>
              <a:buSzPts val="1100"/>
              <a:buNone/>
            </a:pPr>
            <a:r>
              <a:rPr lang="en-US">
                <a:solidFill>
                  <a:schemeClr val="dk1"/>
                </a:solidFill>
              </a:rPr>
              <a:t>• The Declaration says that we are free to think or believe whatever we want. We can peacefully talk about those beliefs by teaching about them or going to a church or synagogue or mosque to worship. Or we can have no religion at all.</a:t>
            </a:r>
            <a:endParaRPr>
              <a:solidFill>
                <a:schemeClr val="dk1"/>
              </a:solidFill>
            </a:endParaRPr>
          </a:p>
          <a:p>
            <a:pPr marL="0" lvl="0" indent="0" algn="l" rtl="0">
              <a:lnSpc>
                <a:spcPct val="115000"/>
              </a:lnSpc>
              <a:spcBef>
                <a:spcPts val="0"/>
              </a:spcBef>
              <a:spcAft>
                <a:spcPts val="0"/>
              </a:spcAft>
              <a:buSzPts val="1100"/>
              <a:buNone/>
            </a:pPr>
            <a:r>
              <a:rPr lang="en-US">
                <a:solidFill>
                  <a:schemeClr val="dk1"/>
                </a:solidFill>
              </a:rPr>
              <a:t>Ask: Remember the name of the Declaration where we find Article 18? It starts with the word “Universal.” (Give the children a little time to come up with the answer.)</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7" name="Google Shape;357;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Explain: Religion is a set of beliefs or practices that a group of people have – about the world and about how to act and even about where we all come from before we are born.</a:t>
            </a: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 The Declaration says that we are free to think or believe whatever we want. We can peacefully talk about those beliefs by teaching about them or going to a church or synagogue or mosque to worship. Or we can have no religion at all.</a:t>
            </a:r>
          </a:p>
          <a:p>
            <a:pPr marL="0" lvl="0" indent="0" algn="l" rtl="0">
              <a:lnSpc>
                <a:spcPct val="115000"/>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Ask: Remember the name of the Declaration where we find Article 18? It starts with the word “Universal.” (Give the children a little time to come up with the answer.)</a:t>
            </a:r>
            <a:endParaRPr dirty="0">
              <a:solidFill>
                <a:schemeClr val="dk1"/>
              </a:solidFill>
            </a:endParaRPr>
          </a:p>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4" name="Google Shape;364;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a:solidFill>
                  <a:schemeClr val="dk1"/>
                </a:solidFill>
              </a:rPr>
              <a:t>That’s right! The Universal Declaration of Human Rights! Let’s read what it says.</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Read the simplified version of Article 18 of the Universal Declaration of Human Rights and Article 14 of the Convention on the Rights of the Child. (Or you can ask if one or two children would like to read it instead.)</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Article 18 (UDHR): We all have the right to believe in whatever we want. We have the right to have a religion and to change it if we wish.</a:t>
            </a:r>
            <a:endParaRPr>
              <a:solidFill>
                <a:schemeClr val="dk1"/>
              </a:solidFill>
            </a:endParaRPr>
          </a:p>
          <a:p>
            <a:pPr marL="0" lvl="0" indent="0" algn="l" rtl="0">
              <a:lnSpc>
                <a:spcPct val="100000"/>
              </a:lnSpc>
              <a:spcBef>
                <a:spcPts val="0"/>
              </a:spcBef>
              <a:spcAft>
                <a:spcPts val="0"/>
              </a:spcAft>
              <a:buSzPts val="1400"/>
              <a:buNone/>
            </a:pPr>
            <a:endParaRPr>
              <a:solidFill>
                <a:schemeClr val="dk1"/>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Google Shape;371;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2" name="Google Shape;372;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100"/>
              <a:buNone/>
            </a:pPr>
            <a:r>
              <a:rPr lang="en-US">
                <a:solidFill>
                  <a:schemeClr val="dk1"/>
                </a:solidFill>
              </a:rPr>
              <a:t>Article 14 (CRC): Children have the right to think and believe what they want, and to practice their religion, as long as they are not stopping other people from enjoying their rights. Parents should guide their children on these matters.</a:t>
            </a:r>
            <a:endParaRPr>
              <a:solidFill>
                <a:schemeClr val="dk1"/>
              </a:solidFill>
            </a:endParaRPr>
          </a:p>
          <a:p>
            <a:pPr marL="0" lvl="0" indent="0" algn="l" rtl="0">
              <a:lnSpc>
                <a:spcPct val="115000"/>
              </a:lnSpc>
              <a:spcBef>
                <a:spcPts val="0"/>
              </a:spcBef>
              <a:spcAft>
                <a:spcPts val="0"/>
              </a:spcAft>
              <a:buSzPts val="1100"/>
              <a:buNone/>
            </a:pPr>
            <a:endParaRPr>
              <a:solidFill>
                <a:schemeClr val="dk1"/>
              </a:solidFill>
            </a:endParaRPr>
          </a:p>
          <a:p>
            <a:pPr marL="0" lvl="0" indent="0" algn="l" rtl="0">
              <a:lnSpc>
                <a:spcPct val="115000"/>
              </a:lnSpc>
              <a:spcBef>
                <a:spcPts val="0"/>
              </a:spcBef>
              <a:spcAft>
                <a:spcPts val="0"/>
              </a:spcAft>
              <a:buSzPts val="1100"/>
              <a:buNone/>
            </a:pPr>
            <a:r>
              <a:rPr lang="en-US">
                <a:solidFill>
                  <a:schemeClr val="dk1"/>
                </a:solidFill>
              </a:rPr>
              <a:t>Ask: What is this article saying to us? (You can believe what you want to as long as you don’t stop other people from believing what they want to believe.)</a:t>
            </a:r>
            <a:endParaRPr>
              <a:solidFill>
                <a:schemeClr val="dk1"/>
              </a:solidFill>
            </a:endParaRPr>
          </a:p>
          <a:p>
            <a:pPr marL="0" lvl="0" indent="0" algn="l" rtl="0">
              <a:lnSpc>
                <a:spcPct val="115000"/>
              </a:lnSpc>
              <a:spcBef>
                <a:spcPts val="0"/>
              </a:spcBef>
              <a:spcAft>
                <a:spcPts val="0"/>
              </a:spcAft>
              <a:buSzPts val="1100"/>
              <a:buNone/>
            </a:pPr>
            <a:endParaRPr>
              <a:solidFill>
                <a:schemeClr val="dk1"/>
              </a:solidFill>
            </a:endParaRPr>
          </a:p>
          <a:p>
            <a:pPr marL="0" lvl="0" indent="0" algn="l" rtl="0">
              <a:lnSpc>
                <a:spcPct val="100000"/>
              </a:lnSpc>
              <a:spcBef>
                <a:spcPts val="0"/>
              </a:spcBef>
              <a:spcAft>
                <a:spcPts val="0"/>
              </a:spcAft>
              <a:buSzPts val="1400"/>
              <a:buNone/>
            </a:pPr>
            <a:endParaRPr>
              <a:solidFill>
                <a:schemeClr val="dk1"/>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7372b59db7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g7372b59db7_0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26288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7"/>
        <p:cNvGrpSpPr/>
        <p:nvPr/>
      </p:nvGrpSpPr>
      <p:grpSpPr>
        <a:xfrm>
          <a:off x="0" y="0"/>
          <a:ext cx="0" cy="0"/>
          <a:chOff x="0" y="0"/>
          <a:chExt cx="0" cy="0"/>
        </a:xfrm>
      </p:grpSpPr>
      <p:sp>
        <p:nvSpPr>
          <p:cNvPr id="378" name="Google Shape;378;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9" name="Google Shape;379;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 Now let’s look at another big word: STEREOTYPE. Write the word “Stereotype” on the chalkboard or flipchart.</a:t>
            </a: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Say: Let’s say this word together: Stereotype.</a:t>
            </a:r>
            <a:endParaRPr dirty="0">
              <a:solidFill>
                <a:schemeClr val="dk1"/>
              </a:solidFill>
            </a:endParaRPr>
          </a:p>
          <a:p>
            <a:pPr marL="0" lvl="0" indent="0" algn="l" rtl="0">
              <a:lnSpc>
                <a:spcPct val="115000"/>
              </a:lnSpc>
              <a:spcBef>
                <a:spcPts val="0"/>
              </a:spcBef>
              <a:spcAft>
                <a:spcPts val="0"/>
              </a:spcAft>
              <a:buSzPts val="1100"/>
              <a:buNone/>
            </a:pPr>
            <a:r>
              <a:rPr lang="en-US" dirty="0">
                <a:solidFill>
                  <a:schemeClr val="dk1"/>
                </a:solidFill>
              </a:rPr>
              <a:t>• This is what it means: A stereotype is a commonly held belief or idea about what a person or group of people is like. The words may or may not be correct or true. When they are not correct, they can be hurtful. People are often stereotyped because of their religion, race, sex or appearance. </a:t>
            </a:r>
            <a:endParaRPr dirty="0">
              <a:solidFill>
                <a:schemeClr val="dk1"/>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Google Shape;408;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9" name="Google Shape;409;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b="0" i="0" u="none" strike="noStrike" cap="none" dirty="0">
                <a:solidFill>
                  <a:srgbClr val="000000"/>
                </a:solidFill>
                <a:latin typeface="Arial"/>
                <a:ea typeface="Arial"/>
                <a:cs typeface="Arial"/>
                <a:sym typeface="Arial"/>
              </a:rPr>
              <a:t>Divide the children into two or three groups, depending on the size of the class. Make sure that</a:t>
            </a:r>
            <a:br>
              <a:rPr lang="en-US" sz="1100" b="0" i="0" u="none" strike="noStrike" cap="none" dirty="0">
                <a:solidFill>
                  <a:srgbClr val="000000"/>
                </a:solidFill>
                <a:latin typeface="Arial"/>
                <a:ea typeface="Arial"/>
                <a:cs typeface="Arial"/>
                <a:sym typeface="Arial"/>
              </a:rPr>
            </a:br>
            <a:r>
              <a:rPr lang="en-US" sz="1100" b="0" i="0" u="none" strike="noStrike" cap="none" dirty="0">
                <a:solidFill>
                  <a:srgbClr val="000000"/>
                </a:solidFill>
                <a:latin typeface="Arial"/>
                <a:ea typeface="Arial"/>
                <a:cs typeface="Arial"/>
                <a:sym typeface="Arial"/>
              </a:rPr>
              <a:t>everyone is in a group. Refer to the FACILITATOR TOOLKIT at back of the manual, “Assigning</a:t>
            </a:r>
            <a:br>
              <a:rPr lang="en-US" sz="1100" b="0" i="0" u="none" strike="noStrike" cap="none" dirty="0">
                <a:solidFill>
                  <a:srgbClr val="000000"/>
                </a:solidFill>
                <a:latin typeface="Arial"/>
                <a:ea typeface="Arial"/>
                <a:cs typeface="Arial"/>
                <a:sym typeface="Arial"/>
              </a:rPr>
            </a:br>
            <a:r>
              <a:rPr lang="en-US" sz="1100" b="0" i="0" u="none" strike="noStrike" cap="none" dirty="0">
                <a:solidFill>
                  <a:srgbClr val="000000"/>
                </a:solidFill>
                <a:latin typeface="Arial"/>
                <a:ea typeface="Arial"/>
                <a:cs typeface="Arial"/>
                <a:sym typeface="Arial"/>
              </a:rPr>
              <a:t>and Creating Groups,” in the section on “Teaching Methods,” for suggestions on dividing the</a:t>
            </a:r>
            <a:br>
              <a:rPr lang="en-US" sz="1100" b="0" i="0" u="none" strike="noStrike" cap="none" dirty="0">
                <a:solidFill>
                  <a:srgbClr val="000000"/>
                </a:solidFill>
                <a:latin typeface="Arial"/>
                <a:ea typeface="Arial"/>
                <a:cs typeface="Arial"/>
                <a:sym typeface="Arial"/>
              </a:rPr>
            </a:br>
            <a:r>
              <a:rPr lang="en-US" sz="1100" b="0" i="0" u="none" strike="noStrike" cap="none" dirty="0">
                <a:solidFill>
                  <a:srgbClr val="000000"/>
                </a:solidFill>
                <a:latin typeface="Arial"/>
                <a:ea typeface="Arial"/>
                <a:cs typeface="Arial"/>
                <a:sym typeface="Arial"/>
              </a:rPr>
              <a:t>group so that they are not always with the same children.</a:t>
            </a:r>
            <a:endParaRPr lang="en-US" dirty="0"/>
          </a:p>
          <a:p>
            <a:pPr marL="0" lvl="0" indent="0" algn="l" rtl="0">
              <a:lnSpc>
                <a:spcPct val="100000"/>
              </a:lnSpc>
              <a:spcBef>
                <a:spcPts val="0"/>
              </a:spcBef>
              <a:spcAft>
                <a:spcPts val="0"/>
              </a:spcAft>
              <a:buSzPts val="1400"/>
              <a:buNone/>
            </a:pPr>
            <a:endParaRPr lang="en-US" sz="1100" b="0" i="0" u="none" strike="noStrike" cap="none" dirty="0">
              <a:solidFill>
                <a:srgbClr val="000000"/>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100" b="0" i="0" u="none" strike="noStrike" cap="none" dirty="0">
                <a:solidFill>
                  <a:srgbClr val="000000"/>
                </a:solidFill>
                <a:latin typeface="Arial"/>
                <a:ea typeface="Arial"/>
                <a:cs typeface="Arial"/>
                <a:sym typeface="Arial"/>
              </a:rPr>
              <a:t>1. Divide the children into two or three groups, depending on the size of the class. Make sure that everyone is in a group. Refer to the FACILITATOR TOOLKIT at back of the manual, “Assigning and Creating Groups,” in the section on “Teaching Methods,” for suggestions on dividing the group so that they are not always with the same children.</a:t>
            </a:r>
            <a:br>
              <a:rPr lang="en-US" sz="1100" b="0" i="0" u="none" strike="noStrike" cap="none" dirty="0">
                <a:solidFill>
                  <a:srgbClr val="000000"/>
                </a:solidFill>
                <a:latin typeface="Arial"/>
                <a:ea typeface="Arial"/>
                <a:cs typeface="Arial"/>
                <a:sym typeface="Arial"/>
              </a:rPr>
            </a:br>
            <a:endParaRPr dirty="0"/>
          </a:p>
          <a:p>
            <a:pPr marL="0" lvl="0" indent="0" algn="l" rtl="0">
              <a:lnSpc>
                <a:spcPct val="100000"/>
              </a:lnSpc>
              <a:spcBef>
                <a:spcPts val="0"/>
              </a:spcBef>
              <a:spcAft>
                <a:spcPts val="0"/>
              </a:spcAft>
              <a:buSzPts val="1400"/>
              <a:buNone/>
            </a:pPr>
            <a:r>
              <a:rPr lang="en-US" dirty="0"/>
              <a:t>2. Say: Raise your hand if you can think of actions or words that describe girls or boys.</a:t>
            </a:r>
            <a:br>
              <a:rPr lang="en-US" dirty="0"/>
            </a:br>
            <a:endParaRPr dirty="0"/>
          </a:p>
          <a:p>
            <a:pPr marL="0" lvl="0" indent="0" algn="l" rtl="0">
              <a:lnSpc>
                <a:spcPct val="100000"/>
              </a:lnSpc>
              <a:spcBef>
                <a:spcPts val="0"/>
              </a:spcBef>
              <a:spcAft>
                <a:spcPts val="0"/>
              </a:spcAft>
              <a:buSzPts val="1400"/>
              <a:buNone/>
            </a:pPr>
            <a:r>
              <a:rPr lang="en-US" dirty="0"/>
              <a:t>3. Write their suggestions on the chalkboard (such as: playing a sport, driving a big truck, caring for a baby, cooking, washing clothes, planting seeds, teaching school, playing video games).</a:t>
            </a:r>
            <a:br>
              <a:rPr lang="en-US" dirty="0"/>
            </a:br>
            <a:endParaRPr dirty="0"/>
          </a:p>
          <a:p>
            <a:pPr marL="0" lvl="0" indent="0" algn="l" rtl="0">
              <a:lnSpc>
                <a:spcPct val="100000"/>
              </a:lnSpc>
              <a:spcBef>
                <a:spcPts val="0"/>
              </a:spcBef>
              <a:spcAft>
                <a:spcPts val="0"/>
              </a:spcAft>
              <a:buSzPts val="1400"/>
              <a:buNone/>
            </a:pPr>
            <a:r>
              <a:rPr lang="en-US" dirty="0"/>
              <a:t>4. Tell the groups to choose one action on the list that they will pantomime in front of the class for the others to guess. Have each group choose someone to be the speaker for their group.</a:t>
            </a:r>
            <a:br>
              <a:rPr lang="en-US" dirty="0"/>
            </a:br>
            <a:endParaRPr dirty="0"/>
          </a:p>
          <a:p>
            <a:pPr marL="0" lvl="0" indent="0" algn="l" rtl="0">
              <a:lnSpc>
                <a:spcPct val="100000"/>
              </a:lnSpc>
              <a:spcBef>
                <a:spcPts val="0"/>
              </a:spcBef>
              <a:spcAft>
                <a:spcPts val="0"/>
              </a:spcAft>
              <a:buSzPts val="1400"/>
              <a:buNone/>
            </a:pPr>
            <a:br>
              <a:rPr lang="en-US" dirty="0"/>
            </a:br>
            <a:endParaRPr dirty="0"/>
          </a:p>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5"/>
        <p:cNvGrpSpPr/>
        <p:nvPr/>
      </p:nvGrpSpPr>
      <p:grpSpPr>
        <a:xfrm>
          <a:off x="0" y="0"/>
          <a:ext cx="0" cy="0"/>
          <a:chOff x="0" y="0"/>
          <a:chExt cx="0" cy="0"/>
        </a:xfrm>
      </p:grpSpPr>
      <p:sp>
        <p:nvSpPr>
          <p:cNvPr id="416" name="Google Shape;416;g731e368f2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7" name="Google Shape;417;g731e368f2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g731e368f25_0_3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25" name="Google Shape;425;g731e368f25_0_3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317500" algn="l" rtl="0">
              <a:lnSpc>
                <a:spcPct val="100000"/>
              </a:lnSpc>
              <a:spcBef>
                <a:spcPts val="0"/>
              </a:spcBef>
              <a:spcAft>
                <a:spcPts val="0"/>
              </a:spcAft>
              <a:buClr>
                <a:srgbClr val="000000"/>
              </a:buClr>
              <a:buSzPts val="1400"/>
              <a:buFont typeface="Arial"/>
              <a:buChar char="●"/>
            </a:pPr>
            <a:r>
              <a:rPr lang="en-US" sz="1100" b="0" i="0" u="none" strike="noStrike" cap="none">
                <a:solidFill>
                  <a:srgbClr val="000000"/>
                </a:solidFill>
                <a:latin typeface="Arial"/>
                <a:ea typeface="Arial"/>
                <a:cs typeface="Arial"/>
                <a:sym typeface="Arial"/>
              </a:rPr>
              <a:t>While children are working in their groups, draw two columns below “religion” and “stereotype” on the chalkboard or flipchart. Label one “GIRLS” and the other “BOYS.”</a:t>
            </a:r>
            <a:endParaRPr/>
          </a:p>
          <a:p>
            <a:pPr marL="457200" marR="0" lvl="0" indent="-317500" algn="l" rtl="0">
              <a:lnSpc>
                <a:spcPct val="100000"/>
              </a:lnSpc>
              <a:spcBef>
                <a:spcPts val="0"/>
              </a:spcBef>
              <a:spcAft>
                <a:spcPts val="0"/>
              </a:spcAft>
              <a:buClr>
                <a:srgbClr val="000000"/>
              </a:buClr>
              <a:buSzPts val="1400"/>
              <a:buFont typeface="Arial"/>
              <a:buChar char="●"/>
            </a:pPr>
            <a:r>
              <a:rPr lang="en-US" sz="1100" b="0" i="0" u="none" strike="noStrike" cap="none">
                <a:solidFill>
                  <a:srgbClr val="000000"/>
                </a:solidFill>
                <a:latin typeface="Arial"/>
                <a:ea typeface="Arial"/>
                <a:cs typeface="Arial"/>
                <a:sym typeface="Arial"/>
              </a:rPr>
              <a:t>Have the groups take turns demonstrating the action they chose to the other side, who then guesses what it is.</a:t>
            </a:r>
            <a:endParaRPr/>
          </a:p>
          <a:p>
            <a:pPr marL="457200" marR="0" lvl="0" indent="-317500" algn="l" rtl="0">
              <a:lnSpc>
                <a:spcPct val="100000"/>
              </a:lnSpc>
              <a:spcBef>
                <a:spcPts val="0"/>
              </a:spcBef>
              <a:spcAft>
                <a:spcPts val="0"/>
              </a:spcAft>
              <a:buClr>
                <a:srgbClr val="000000"/>
              </a:buClr>
              <a:buSzPts val="1400"/>
              <a:buFont typeface="Arial"/>
              <a:buChar char="●"/>
            </a:pPr>
            <a:r>
              <a:rPr lang="en-US" sz="1100" b="0" i="0" u="none" strike="noStrike" cap="none">
                <a:solidFill>
                  <a:srgbClr val="000000"/>
                </a:solidFill>
                <a:latin typeface="Arial"/>
                <a:ea typeface="Arial"/>
                <a:cs typeface="Arial"/>
                <a:sym typeface="Arial"/>
              </a:rPr>
              <a:t>Then have them decide which column it belongs in, and write it there.</a:t>
            </a:r>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g731e368f25_0_4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34" name="Google Shape;434;g731e368f25_0_4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317500" algn="l" rtl="0">
              <a:lnSpc>
                <a:spcPct val="100000"/>
              </a:lnSpc>
              <a:spcBef>
                <a:spcPts val="0"/>
              </a:spcBef>
              <a:spcAft>
                <a:spcPts val="0"/>
              </a:spcAft>
              <a:buClr>
                <a:srgbClr val="000000"/>
              </a:buClr>
              <a:buSzPts val="1400"/>
              <a:buFont typeface="Arial"/>
              <a:buChar char="●"/>
            </a:pPr>
            <a:r>
              <a:rPr lang="en-US" sz="1100" b="0" i="0" u="none" strike="noStrike" cap="none" dirty="0">
                <a:solidFill>
                  <a:srgbClr val="000000"/>
                </a:solidFill>
                <a:latin typeface="Arial"/>
                <a:ea typeface="Arial"/>
                <a:cs typeface="Arial"/>
                <a:sym typeface="Arial"/>
              </a:rPr>
              <a:t>Ask the following questions after everyone has had a turn to pantomime:</a:t>
            </a:r>
            <a:endParaRPr dirty="0"/>
          </a:p>
          <a:p>
            <a:pPr marL="457200" marR="0" lvl="0" indent="-317500" algn="l" rtl="0">
              <a:lnSpc>
                <a:spcPct val="100000"/>
              </a:lnSpc>
              <a:spcBef>
                <a:spcPts val="0"/>
              </a:spcBef>
              <a:spcAft>
                <a:spcPts val="0"/>
              </a:spcAft>
              <a:buClr>
                <a:srgbClr val="000000"/>
              </a:buClr>
              <a:buSzPts val="1400"/>
              <a:buFont typeface="Arial"/>
              <a:buChar char="●"/>
            </a:pPr>
            <a:r>
              <a:rPr lang="en-US" sz="1100" b="0" i="0" u="none" strike="noStrike" cap="none" dirty="0">
                <a:solidFill>
                  <a:srgbClr val="000000"/>
                </a:solidFill>
                <a:latin typeface="Arial"/>
                <a:ea typeface="Arial"/>
                <a:cs typeface="Arial"/>
                <a:sym typeface="Arial"/>
              </a:rPr>
              <a:t> Is it fair to say that all boys are tall and all girls are short?</a:t>
            </a:r>
            <a:endParaRPr dirty="0"/>
          </a:p>
          <a:p>
            <a:pPr marL="457200" marR="0" lvl="0" indent="-317500" algn="l" rtl="0">
              <a:lnSpc>
                <a:spcPct val="100000"/>
              </a:lnSpc>
              <a:spcBef>
                <a:spcPts val="0"/>
              </a:spcBef>
              <a:spcAft>
                <a:spcPts val="0"/>
              </a:spcAft>
              <a:buClr>
                <a:srgbClr val="000000"/>
              </a:buClr>
              <a:buSzPts val="1400"/>
              <a:buFont typeface="Arial"/>
              <a:buChar char="●"/>
            </a:pPr>
            <a:r>
              <a:rPr lang="en-US" sz="1100" b="0" i="0" u="none" strike="noStrike" cap="none" dirty="0">
                <a:solidFill>
                  <a:srgbClr val="000000"/>
                </a:solidFill>
                <a:latin typeface="Arial"/>
                <a:ea typeface="Arial"/>
                <a:cs typeface="Arial"/>
                <a:sym typeface="Arial"/>
              </a:rPr>
              <a:t> Are you happy with the lists you have created?</a:t>
            </a:r>
            <a:endParaRPr dirty="0"/>
          </a:p>
          <a:p>
            <a:pPr marL="457200" marR="0" lvl="0" indent="-317500" algn="l" rtl="0">
              <a:lnSpc>
                <a:spcPct val="100000"/>
              </a:lnSpc>
              <a:spcBef>
                <a:spcPts val="0"/>
              </a:spcBef>
              <a:spcAft>
                <a:spcPts val="0"/>
              </a:spcAft>
              <a:buClr>
                <a:srgbClr val="000000"/>
              </a:buClr>
              <a:buSzPts val="1400"/>
              <a:buFont typeface="Arial"/>
              <a:buChar char="●"/>
            </a:pPr>
            <a:r>
              <a:rPr lang="en-US" sz="1100" b="0" i="0" u="none" strike="noStrike" cap="none" dirty="0">
                <a:solidFill>
                  <a:srgbClr val="000000"/>
                </a:solidFill>
                <a:latin typeface="Arial"/>
                <a:ea typeface="Arial"/>
                <a:cs typeface="Arial"/>
                <a:sym typeface="Arial"/>
              </a:rPr>
              <a:t> Are there words that do not belong under the heading they are under?</a:t>
            </a:r>
            <a:endParaRPr dirty="0"/>
          </a:p>
          <a:p>
            <a:pPr marL="457200" marR="0" lvl="0" indent="-317500" algn="l" rtl="0">
              <a:lnSpc>
                <a:spcPct val="100000"/>
              </a:lnSpc>
              <a:spcBef>
                <a:spcPts val="0"/>
              </a:spcBef>
              <a:spcAft>
                <a:spcPts val="0"/>
              </a:spcAft>
              <a:buClr>
                <a:srgbClr val="000000"/>
              </a:buClr>
              <a:buSzPts val="1400"/>
              <a:buFont typeface="Arial"/>
              <a:buChar char="●"/>
            </a:pPr>
            <a:r>
              <a:rPr lang="en-US" sz="1100" b="0" i="0" u="none" strike="noStrike" cap="none" dirty="0">
                <a:solidFill>
                  <a:srgbClr val="000000"/>
                </a:solidFill>
                <a:latin typeface="Arial"/>
                <a:ea typeface="Arial"/>
                <a:cs typeface="Arial"/>
                <a:sym typeface="Arial"/>
              </a:rPr>
              <a:t> Are there actions that might fit under both headings?</a:t>
            </a:r>
            <a:endParaRPr dirty="0"/>
          </a:p>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7"/>
        <p:cNvGrpSpPr/>
        <p:nvPr/>
      </p:nvGrpSpPr>
      <p:grpSpPr>
        <a:xfrm>
          <a:off x="0" y="0"/>
          <a:ext cx="0" cy="0"/>
          <a:chOff x="0" y="0"/>
          <a:chExt cx="0" cy="0"/>
        </a:xfrm>
      </p:grpSpPr>
      <p:sp>
        <p:nvSpPr>
          <p:cNvPr id="488" name="Google Shape;488;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89" name="Google Shape;489;p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r>
              <a:rPr lang="en-US">
                <a:solidFill>
                  <a:schemeClr val="dk1"/>
                </a:solidFill>
              </a:rPr>
              <a:t>ASK: Does anyone remember what a stereotype is? Accept all answers.</a:t>
            </a:r>
            <a:endParaRPr>
              <a:solidFill>
                <a:schemeClr val="dk1"/>
              </a:solidFill>
            </a:endParaRPr>
          </a:p>
          <a:p>
            <a:pPr marL="0" lvl="0" indent="0" algn="l" rtl="0">
              <a:lnSpc>
                <a:spcPct val="100000"/>
              </a:lnSpc>
              <a:spcBef>
                <a:spcPts val="0"/>
              </a:spcBef>
              <a:spcAft>
                <a:spcPts val="0"/>
              </a:spcAft>
              <a:buSzPts val="1400"/>
              <a:buNone/>
            </a:pPr>
            <a:r>
              <a:rPr lang="en-US">
                <a:solidFill>
                  <a:schemeClr val="dk1"/>
                </a:solidFill>
              </a:rPr>
              <a:t>REVIEW: 1. A stereotype is a commonly held belief or idea about people or things. The words may or may not be true. When they are not true, they are hurtful. 2</a:t>
            </a:r>
            <a:r>
              <a:rPr lang="en-US"/>
              <a:t>. There are stereotypes connected to men and women, as well as different religions, which are not correct. 3. A stereotype is a commonly held belief about a religion, group or individual that is mostly untrue and often harmful. </a:t>
            </a:r>
            <a:r>
              <a:rPr lang="en-US">
                <a:solidFill>
                  <a:schemeClr val="dk1"/>
                </a:solidFill>
              </a:rPr>
              <a:t>SK: Do you think there might be stereotypes about religion?</a:t>
            </a:r>
            <a:endParaRPr>
              <a:solidFill>
                <a:schemeClr val="dk1"/>
              </a:solidFill>
            </a:endParaRPr>
          </a:p>
          <a:p>
            <a:pPr marL="0" lvl="0" indent="0" algn="l" rtl="0">
              <a:lnSpc>
                <a:spcPct val="100000"/>
              </a:lnSpc>
              <a:spcBef>
                <a:spcPts val="0"/>
              </a:spcBef>
              <a:spcAft>
                <a:spcPts val="0"/>
              </a:spcAft>
              <a:buSzPts val="1400"/>
              <a:buNone/>
            </a:pPr>
            <a:r>
              <a:rPr lang="en-US">
                <a:solidFill>
                  <a:schemeClr val="dk1"/>
                </a:solidFill>
              </a:rPr>
              <a:t>SAY: Some people use stereotypes when they talk about certain religions or religious people. Here are some examples of what you may have heard.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5"/>
        <p:cNvGrpSpPr/>
        <p:nvPr/>
      </p:nvGrpSpPr>
      <p:grpSpPr>
        <a:xfrm>
          <a:off x="0" y="0"/>
          <a:ext cx="0" cy="0"/>
          <a:chOff x="0" y="0"/>
          <a:chExt cx="0" cy="0"/>
        </a:xfrm>
      </p:grpSpPr>
      <p:sp>
        <p:nvSpPr>
          <p:cNvPr id="496" name="Google Shape;496;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7" name="Google Shape;497;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Say: One false stereotype is, “All religious people are Catholics.”</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5"/>
        <p:cNvGrpSpPr/>
        <p:nvPr/>
      </p:nvGrpSpPr>
      <p:grpSpPr>
        <a:xfrm>
          <a:off x="0" y="0"/>
          <a:ext cx="0" cy="0"/>
          <a:chOff x="0" y="0"/>
          <a:chExt cx="0" cy="0"/>
        </a:xfrm>
      </p:grpSpPr>
      <p:sp>
        <p:nvSpPr>
          <p:cNvPr id="506" name="Google Shape;506;p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07" name="Google Shape;507;p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SAY: Another </a:t>
            </a:r>
            <a:r>
              <a:rPr lang="en-US">
                <a:solidFill>
                  <a:schemeClr val="dk1"/>
                </a:solidFill>
              </a:rPr>
              <a:t>false stereotype is, “All young Muslim women wear hijabs (or headscarves).”</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5"/>
        <p:cNvGrpSpPr/>
        <p:nvPr/>
      </p:nvGrpSpPr>
      <p:grpSpPr>
        <a:xfrm>
          <a:off x="0" y="0"/>
          <a:ext cx="0" cy="0"/>
          <a:chOff x="0" y="0"/>
          <a:chExt cx="0" cy="0"/>
        </a:xfrm>
      </p:grpSpPr>
      <p:sp>
        <p:nvSpPr>
          <p:cNvPr id="516" name="Google Shape;516;p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17" name="Google Shape;517;p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solidFill>
                  <a:schemeClr val="dk1"/>
                </a:solidFill>
              </a:rPr>
              <a:t>SAY: Other false stereotypes are, “All Muslim men have many wives,” and “All Hindus live in India.”</a:t>
            </a: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a:solidFill>
                  <a:schemeClr val="dk1"/>
                </a:solidFill>
              </a:rPr>
              <a:t>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5"/>
        <p:cNvGrpSpPr/>
        <p:nvPr/>
      </p:nvGrpSpPr>
      <p:grpSpPr>
        <a:xfrm>
          <a:off x="0" y="0"/>
          <a:ext cx="0" cy="0"/>
          <a:chOff x="0" y="0"/>
          <a:chExt cx="0" cy="0"/>
        </a:xfrm>
      </p:grpSpPr>
      <p:sp>
        <p:nvSpPr>
          <p:cNvPr id="516" name="Google Shape;516;p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17" name="Google Shape;517;p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solidFill>
                  <a:schemeClr val="dk1"/>
                </a:solidFill>
              </a:rPr>
              <a:t>SAY: Other false stereotypes are, “All Muslim men have many wives,” and “All Hindus live in India.”</a:t>
            </a: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a:solidFill>
                  <a:schemeClr val="dk1"/>
                </a:solidFill>
              </a:rPr>
              <a:t> </a:t>
            </a:r>
            <a:endParaRPr/>
          </a:p>
        </p:txBody>
      </p:sp>
    </p:spTree>
    <p:extLst>
      <p:ext uri="{BB962C8B-B14F-4D97-AF65-F5344CB8AC3E}">
        <p14:creationId xmlns:p14="http://schemas.microsoft.com/office/powerpoint/2010/main" val="23291843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9" name="Google Shape;99;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7"/>
        <p:cNvGrpSpPr/>
        <p:nvPr/>
      </p:nvGrpSpPr>
      <p:grpSpPr>
        <a:xfrm>
          <a:off x="0" y="0"/>
          <a:ext cx="0" cy="0"/>
          <a:chOff x="0" y="0"/>
          <a:chExt cx="0" cy="0"/>
        </a:xfrm>
      </p:grpSpPr>
      <p:sp>
        <p:nvSpPr>
          <p:cNvPr id="528" name="Google Shape;528;p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9" name="Google Shape;529;p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solidFill>
                  <a:schemeClr val="dk1"/>
                </a:solidFill>
              </a:rPr>
              <a:t>SAY: Another false stereotype is, “All Jewish people are rich.”</a:t>
            </a:r>
            <a:endParaRPr>
              <a:solidFill>
                <a:schemeClr val="dk1"/>
              </a:solidFill>
            </a:endParaRPr>
          </a:p>
          <a:p>
            <a:pPr marL="0" lvl="0" indent="0" algn="l" rtl="0">
              <a:lnSpc>
                <a:spcPct val="100000"/>
              </a:lnSpc>
              <a:spcBef>
                <a:spcPts val="0"/>
              </a:spcBef>
              <a:spcAft>
                <a:spcPts val="0"/>
              </a:spcAft>
              <a:buSzPts val="1400"/>
              <a:buNone/>
            </a:pPr>
            <a:r>
              <a:rPr lang="en-US"/>
              <a:t>ASK: Are </a:t>
            </a:r>
            <a:r>
              <a:rPr lang="en-US" b="1"/>
              <a:t>any</a:t>
            </a:r>
            <a:r>
              <a:rPr lang="en-US"/>
              <a:t> of these statements true?</a:t>
            </a:r>
            <a:endParaRPr/>
          </a:p>
          <a:p>
            <a:pPr marL="0" lvl="0" indent="0" algn="l" rtl="0">
              <a:lnSpc>
                <a:spcPct val="100000"/>
              </a:lnSpc>
              <a:spcBef>
                <a:spcPts val="0"/>
              </a:spcBef>
              <a:spcAft>
                <a:spcPts val="0"/>
              </a:spcAft>
              <a:buSzPts val="1400"/>
              <a:buNone/>
            </a:pPr>
            <a:r>
              <a:rPr lang="en-US"/>
              <a:t>SAY: No. None of these statements are true. They are hurtful stereotypes.</a:t>
            </a:r>
            <a:endParaRPr/>
          </a:p>
          <a:p>
            <a:pPr marL="0" lvl="0" indent="0" algn="l" rtl="0">
              <a:lnSpc>
                <a:spcPct val="100000"/>
              </a:lnSpc>
              <a:spcBef>
                <a:spcPts val="0"/>
              </a:spcBef>
              <a:spcAft>
                <a:spcPts val="0"/>
              </a:spcAft>
              <a:buSzPts val="1400"/>
              <a:buNone/>
            </a:pPr>
            <a:r>
              <a:rPr lang="en-US"/>
              <a:t>SAY: Give me some examples of stereotypes (Accept all answers.)</a:t>
            </a:r>
            <a:endParaRPr/>
          </a:p>
          <a:p>
            <a:pPr marL="0" lvl="0" indent="0" algn="l" rtl="0">
              <a:lnSpc>
                <a:spcPct val="100000"/>
              </a:lnSpc>
              <a:spcBef>
                <a:spcPts val="0"/>
              </a:spcBef>
              <a:spcAft>
                <a:spcPts val="0"/>
              </a:spcAft>
              <a:buSzPts val="1400"/>
              <a:buNone/>
            </a:pPr>
            <a:r>
              <a:rPr lang="en-US"/>
              <a:t>ASK: Wh is itnot always fair to use stereotypes? (Accept all answers.)</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Clr>
                <a:schemeClr val="dk1"/>
              </a:buClr>
              <a:buSzPts val="1400"/>
              <a:buFont typeface="Arial"/>
              <a:buNone/>
            </a:pPr>
            <a:r>
              <a:rPr lang="en-US" b="1">
                <a:solidFill>
                  <a:schemeClr val="dk1"/>
                </a:solidFill>
              </a:rPr>
              <a:t>FACILITATOR TIP: </a:t>
            </a:r>
            <a:r>
              <a:rPr lang="en-US">
                <a:solidFill>
                  <a:schemeClr val="dk1"/>
                </a:solidFill>
              </a:rPr>
              <a:t>You can change these to other religions and stereotypes that are more typical of your culture or neighborhood. Or you can ask the children in they can think of any other stereotypes that deal with religion, now that they’ve seen the ones listed.</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7"/>
        <p:cNvGrpSpPr/>
        <p:nvPr/>
      </p:nvGrpSpPr>
      <p:grpSpPr>
        <a:xfrm>
          <a:off x="0" y="0"/>
          <a:ext cx="0" cy="0"/>
          <a:chOff x="0" y="0"/>
          <a:chExt cx="0" cy="0"/>
        </a:xfrm>
      </p:grpSpPr>
      <p:sp>
        <p:nvSpPr>
          <p:cNvPr id="538" name="Google Shape;538;p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39" name="Google Shape;539;p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endParaRPr>
              <a:solidFill>
                <a:schemeClr val="dk1"/>
              </a:solidFill>
            </a:endParaRPr>
          </a:p>
          <a:p>
            <a:pPr marL="0" lvl="0" indent="0" algn="l" rtl="0">
              <a:lnSpc>
                <a:spcPct val="100000"/>
              </a:lnSpc>
              <a:spcBef>
                <a:spcPts val="0"/>
              </a:spcBef>
              <a:spcAft>
                <a:spcPts val="0"/>
              </a:spcAft>
              <a:buSzPts val="1400"/>
              <a:buNone/>
            </a:pPr>
            <a:r>
              <a:rPr lang="en-US"/>
              <a:t>REVIEW - SAY: We are all different. We have a right to our own beliefs as long as we let others have their own beliefs, too.</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5"/>
        <p:cNvGrpSpPr/>
        <p:nvPr/>
      </p:nvGrpSpPr>
      <p:grpSpPr>
        <a:xfrm>
          <a:off x="0" y="0"/>
          <a:ext cx="0" cy="0"/>
          <a:chOff x="0" y="0"/>
          <a:chExt cx="0" cy="0"/>
        </a:xfrm>
      </p:grpSpPr>
      <p:sp>
        <p:nvSpPr>
          <p:cNvPr id="546" name="Google Shape;546;p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47" name="Google Shape;547;p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1. There are stereotypes connected to men and women, as well as different religions, which are not correct. 2. A stereotype is a commonly held belief about a religion, group or individual that is mostly untrue and often harmful. 3. We are all different, and we have a right to our own beliefs as long as we let others have their own beliefs, too.</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3"/>
        <p:cNvGrpSpPr/>
        <p:nvPr/>
      </p:nvGrpSpPr>
      <p:grpSpPr>
        <a:xfrm>
          <a:off x="0" y="0"/>
          <a:ext cx="0" cy="0"/>
          <a:chOff x="0" y="0"/>
          <a:chExt cx="0" cy="0"/>
        </a:xfrm>
      </p:grpSpPr>
      <p:sp>
        <p:nvSpPr>
          <p:cNvPr id="554" name="Google Shape;554;p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55" name="Google Shape;555;p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600"/>
              </a:spcBef>
              <a:spcAft>
                <a:spcPts val="0"/>
              </a:spcAft>
              <a:buSzPts val="2400"/>
              <a:buNone/>
            </a:pPr>
            <a:r>
              <a:rPr lang="en-US" sz="1000" b="1">
                <a:solidFill>
                  <a:srgbClr val="0B4860"/>
                </a:solidFill>
              </a:rPr>
              <a:t>SAY: Remember, a stereotype is a commonly held belief or idea that is often mistaken about what a person or group of people is like. Stereotypes can be hurtful. </a:t>
            </a:r>
            <a:endParaRPr sz="1000" b="1">
              <a:solidFill>
                <a:srgbClr val="0B4860"/>
              </a:solidFill>
            </a:endParaRPr>
          </a:p>
          <a:p>
            <a:pPr marL="0" lvl="0" indent="0" algn="l" rtl="0">
              <a:lnSpc>
                <a:spcPct val="100000"/>
              </a:lnSpc>
              <a:spcBef>
                <a:spcPts val="600"/>
              </a:spcBef>
              <a:spcAft>
                <a:spcPts val="0"/>
              </a:spcAft>
              <a:buSzPts val="2400"/>
              <a:buNone/>
            </a:pPr>
            <a:r>
              <a:rPr lang="en-US" sz="1000" b="1">
                <a:solidFill>
                  <a:srgbClr val="0B4860"/>
                </a:solidFill>
              </a:rPr>
              <a:t>This week, I want all of you to share our important new word with your friends and family and tell them what it means. Let’s say it together again: STEREOTYPE</a:t>
            </a:r>
            <a:endParaRPr sz="1000" b="1">
              <a:solidFill>
                <a:srgbClr val="0B4860"/>
              </a:solidFill>
            </a:endParaRPr>
          </a:p>
          <a:p>
            <a:pPr marL="0" lvl="0" indent="0" algn="l" rtl="0">
              <a:lnSpc>
                <a:spcPct val="100000"/>
              </a:lnSpc>
              <a:spcBef>
                <a:spcPts val="600"/>
              </a:spcBef>
              <a:spcAft>
                <a:spcPts val="0"/>
              </a:spcAft>
              <a:buSzPts val="2400"/>
              <a:buNone/>
            </a:pPr>
            <a:r>
              <a:rPr lang="en-US" sz="1000" b="1">
                <a:solidFill>
                  <a:srgbClr val="0B4860"/>
                </a:solidFill>
              </a:rPr>
              <a:t>Let’s practice NOT using stereotypes this week.</a:t>
            </a:r>
            <a:endParaRPr sz="1000" b="1">
              <a:solidFill>
                <a:srgbClr val="0B4860"/>
              </a:solidFil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6"/>
        <p:cNvGrpSpPr/>
        <p:nvPr/>
      </p:nvGrpSpPr>
      <p:grpSpPr>
        <a:xfrm>
          <a:off x="0" y="0"/>
          <a:ext cx="0" cy="0"/>
          <a:chOff x="0" y="0"/>
          <a:chExt cx="0" cy="0"/>
        </a:xfrm>
      </p:grpSpPr>
      <p:sp>
        <p:nvSpPr>
          <p:cNvPr id="597" name="Google Shape;597;p3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598" name="Google Shape;598;p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0" name="Google Shape;240;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123278066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241195564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7373cc9f06_0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g7373cc9f06_0_5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SzPts val="1400"/>
              <a:buNone/>
            </a:pPr>
            <a:endParaRPr dirty="0"/>
          </a:p>
        </p:txBody>
      </p:sp>
    </p:spTree>
    <p:extLst>
      <p:ext uri="{BB962C8B-B14F-4D97-AF65-F5344CB8AC3E}">
        <p14:creationId xmlns:p14="http://schemas.microsoft.com/office/powerpoint/2010/main" val="219901498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7373cc9f06_0_6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3" name="Google Shape;183;g7373cc9f06_0_60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800"/>
              <a:buFont typeface="Arial"/>
              <a:buNone/>
            </a:pPr>
            <a:r>
              <a:rPr lang="en-US" dirty="0">
                <a:solidFill>
                  <a:schemeClr val="dk1"/>
                </a:solidFill>
              </a:rPr>
              <a:t>Sing “I’ll Walk With You”</a:t>
            </a:r>
          </a:p>
          <a:p>
            <a:pPr marL="0" lvl="0" indent="0" algn="l" rtl="0">
              <a:lnSpc>
                <a:spcPct val="100000"/>
              </a:lnSpc>
              <a:spcBef>
                <a:spcPts val="0"/>
              </a:spcBef>
              <a:spcAft>
                <a:spcPts val="0"/>
              </a:spcAft>
              <a:buClr>
                <a:schemeClr val="dk1"/>
              </a:buClr>
              <a:buSzPts val="1800"/>
              <a:buFont typeface="Arial"/>
              <a:buNone/>
            </a:pPr>
            <a:endParaRPr lang="en-US" sz="1400" i="0" dirty="0">
              <a:solidFill>
                <a:schemeClr val="dk1"/>
              </a:solidFill>
            </a:endParaRPr>
          </a:p>
          <a:p>
            <a:pPr marL="0" lvl="0" indent="0" algn="l" rtl="0">
              <a:lnSpc>
                <a:spcPct val="100000"/>
              </a:lnSpc>
              <a:spcBef>
                <a:spcPts val="0"/>
              </a:spcBef>
              <a:spcAft>
                <a:spcPts val="0"/>
              </a:spcAft>
              <a:buClr>
                <a:schemeClr val="dk1"/>
              </a:buClr>
              <a:buSzPts val="1800"/>
              <a:buFont typeface="Arial"/>
              <a:buNone/>
            </a:pPr>
            <a:r>
              <a:rPr lang="en-US" sz="1400" i="0" dirty="0">
                <a:solidFill>
                  <a:schemeClr val="dk1"/>
                </a:solidFill>
              </a:rPr>
              <a:t>Link for the song is here https://www.youtube.com/watch?v=2FNGVywm1rM&amp;list=PL1p11lCKMm7vUpyDMd39yUSVUUwUJ-Wa5&amp;index=2</a:t>
            </a:r>
            <a:endParaRPr sz="1400" i="0"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SzPts val="1400"/>
              <a:buNone/>
            </a:pPr>
            <a:endParaRPr dirty="0">
              <a:solidFill>
                <a:schemeClr val="dk1"/>
              </a:solidFill>
            </a:endParaRPr>
          </a:p>
        </p:txBody>
      </p:sp>
    </p:spTree>
    <p:extLst>
      <p:ext uri="{BB962C8B-B14F-4D97-AF65-F5344CB8AC3E}">
        <p14:creationId xmlns:p14="http://schemas.microsoft.com/office/powerpoint/2010/main" val="355487658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7373cc9f06_0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g7373cc9f06_0_5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SzPts val="1400"/>
              <a:buNone/>
            </a:pPr>
            <a:endParaRPr dirty="0"/>
          </a:p>
        </p:txBody>
      </p:sp>
    </p:spTree>
    <p:extLst>
      <p:ext uri="{BB962C8B-B14F-4D97-AF65-F5344CB8AC3E}">
        <p14:creationId xmlns:p14="http://schemas.microsoft.com/office/powerpoint/2010/main" val="41495150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g7348b8ea32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5" name="Google Shape;275;g7348b8ea32_0_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b="1">
                <a:solidFill>
                  <a:schemeClr val="dk1"/>
                </a:solidFill>
              </a:rPr>
              <a:t>WELCOME and WARMUP</a:t>
            </a:r>
            <a:r>
              <a:rPr lang="en-US">
                <a:solidFill>
                  <a:schemeClr val="dk1"/>
                </a:solidFill>
              </a:rPr>
              <a:t>(5 minutes)						 				</a:t>
            </a:r>
            <a:endParaRPr>
              <a:solidFill>
                <a:schemeClr val="dk1"/>
              </a:solidFill>
            </a:endParaRPr>
          </a:p>
          <a:p>
            <a:pPr marL="0" lvl="0" indent="0" algn="l" rtl="0">
              <a:lnSpc>
                <a:spcPct val="100000"/>
              </a:lnSpc>
              <a:spcBef>
                <a:spcPts val="0"/>
              </a:spcBef>
              <a:spcAft>
                <a:spcPts val="0"/>
              </a:spcAft>
              <a:buSzPts val="1100"/>
              <a:buNone/>
            </a:pPr>
            <a:r>
              <a:rPr lang="en-US">
                <a:solidFill>
                  <a:schemeClr val="dk1"/>
                </a:solidFill>
              </a:rPr>
              <a:t>Greet each child enthusiastically upon arrival, and show her or him where to sit.						Briefly introduce yourself and tell the children how happy and excited you are to be starting this course about human rights.</a:t>
            </a:r>
            <a:br>
              <a:rPr lang="en-US">
                <a:solidFill>
                  <a:schemeClr val="dk1"/>
                </a:solidFill>
              </a:rPr>
            </a:br>
            <a:r>
              <a:rPr lang="en-US">
                <a:solidFill>
                  <a:schemeClr val="dk1"/>
                </a:solidFill>
              </a:rPr>
              <a:t>Explain that you love human rights and </a:t>
            </a:r>
            <a:r>
              <a:rPr lang="en-US" b="1">
                <a:solidFill>
                  <a:schemeClr val="dk1"/>
                </a:solidFill>
              </a:rPr>
              <a:t>that they will, too. </a:t>
            </a:r>
            <a:br>
              <a:rPr lang="en-US" b="1">
                <a:solidFill>
                  <a:schemeClr val="dk1"/>
                </a:solidFill>
              </a:rPr>
            </a:br>
            <a:r>
              <a:rPr lang="en-US">
                <a:solidFill>
                  <a:schemeClr val="dk1"/>
                </a:solidFill>
              </a:rPr>
              <a:t> 						</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7373cc9f06_0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g7373cc9f06_0_5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SzPts val="1400"/>
              <a:buNone/>
            </a:pPr>
            <a:endParaRPr dirty="0"/>
          </a:p>
        </p:txBody>
      </p:sp>
    </p:spTree>
    <p:extLst>
      <p:ext uri="{BB962C8B-B14F-4D97-AF65-F5344CB8AC3E}">
        <p14:creationId xmlns:p14="http://schemas.microsoft.com/office/powerpoint/2010/main" val="138971113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7373cc9f06_0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g7373cc9f06_0_5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SzPts val="1400"/>
              <a:buNone/>
            </a:pPr>
            <a:endParaRPr dirty="0"/>
          </a:p>
        </p:txBody>
      </p:sp>
    </p:spTree>
    <p:extLst>
      <p:ext uri="{BB962C8B-B14F-4D97-AF65-F5344CB8AC3E}">
        <p14:creationId xmlns:p14="http://schemas.microsoft.com/office/powerpoint/2010/main" val="164522996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
        <p:nvSpPr>
          <p:cNvPr id="224" name="Google Shape;224;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
        <p:nvSpPr>
          <p:cNvPr id="224" name="Google Shape;224;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5363768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4" name="Google Shape;194;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31756475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7373cc9f06_0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g7373cc9f06_0_5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800"/>
              <a:buFont typeface="Arial"/>
              <a:buNone/>
            </a:pPr>
            <a:r>
              <a:rPr lang="en-US" dirty="0">
                <a:solidFill>
                  <a:schemeClr val="dk1"/>
                </a:solidFill>
              </a:rPr>
              <a:t>Sing “Here We Are Together”</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Sing the verse on your own, naming four different students. Point to the students and smile as you name them.</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Repeat the song several times so that you can name many students.</a:t>
            </a:r>
            <a:endParaRPr dirty="0">
              <a:solidFill>
                <a:schemeClr val="dk1"/>
              </a:solidFill>
            </a:endParaRPr>
          </a:p>
          <a:p>
            <a:pPr marL="0" lvl="0" indent="0" algn="l" rtl="0">
              <a:lnSpc>
                <a:spcPct val="100000"/>
              </a:lnSpc>
              <a:spcBef>
                <a:spcPts val="0"/>
              </a:spcBef>
              <a:spcAft>
                <a:spcPts val="0"/>
              </a:spcAft>
              <a:buClr>
                <a:schemeClr val="dk1"/>
              </a:buClr>
              <a:buSzPts val="1800"/>
              <a:buFont typeface="Arial"/>
              <a:buNone/>
            </a:pPr>
            <a:r>
              <a:rPr lang="en-US" dirty="0">
                <a:solidFill>
                  <a:schemeClr val="dk1"/>
                </a:solidFill>
              </a:rPr>
              <a:t>To hear the melody:</a:t>
            </a:r>
            <a:endParaRPr b="1" i="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b="1" i="1" dirty="0">
                <a:solidFill>
                  <a:schemeClr val="dk1"/>
                </a:solidFill>
              </a:rPr>
              <a:t>To hear the melody: </a:t>
            </a:r>
            <a:r>
              <a:rPr lang="en-US" u="sng" dirty="0">
                <a:solidFill>
                  <a:schemeClr val="hlink"/>
                </a:solidFill>
                <a:hlinkClick r:id="rId3"/>
              </a:rPr>
              <a:t>https://www.youtube.com/watch?v=XR9d7TsgQN8&amp;list=PL1p11lCKMm7vUpyDMd39yUSVUUwUJ-Wa5&amp;index=1</a:t>
            </a:r>
            <a:endParaRPr b="1"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i="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i="1" dirty="0">
                <a:solidFill>
                  <a:schemeClr val="dk1"/>
                </a:solidFill>
              </a:rPr>
              <a:t>Sing with enthusiasm and delight.</a:t>
            </a: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Everyone: </a:t>
            </a:r>
            <a:r>
              <a:rPr lang="en-US" b="1" dirty="0">
                <a:solidFill>
                  <a:schemeClr val="dk1"/>
                </a:solidFill>
              </a:rPr>
              <a:t>Here we are together, together, together. Here we are together with our happy face.</a:t>
            </a: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Facilitator: </a:t>
            </a:r>
            <a:r>
              <a:rPr lang="en-US" b="1" dirty="0">
                <a:solidFill>
                  <a:schemeClr val="dk1"/>
                </a:solidFill>
              </a:rPr>
              <a:t>There’s Martha and Peter and Suzie and Henry</a:t>
            </a:r>
            <a:r>
              <a:rPr lang="en-US" dirty="0">
                <a:solidFill>
                  <a:schemeClr val="dk1"/>
                </a:solidFill>
              </a:rPr>
              <a:t> (pointing to each of these children, one by one)</a:t>
            </a: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Everyone: </a:t>
            </a:r>
            <a:r>
              <a:rPr lang="en-US" b="1" dirty="0">
                <a:solidFill>
                  <a:schemeClr val="dk1"/>
                </a:solidFill>
              </a:rPr>
              <a:t>Oh, here we are together in our happy place.</a:t>
            </a: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i="1" dirty="0">
                <a:solidFill>
                  <a:schemeClr val="dk1"/>
                </a:solidFill>
              </a:rPr>
              <a:t>Sing the verse at least two or three times in a row so that you can name a few different children during each class.</a:t>
            </a: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b="1" dirty="0">
                <a:solidFill>
                  <a:schemeClr val="dk1"/>
                </a:solidFill>
              </a:rPr>
              <a:t>Alternate Words:</a:t>
            </a:r>
            <a:endParaRPr b="1"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go a-walking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are a-singing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go a-marching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are a-clapping</a:t>
            </a: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dirty="0">
                <a:solidFill>
                  <a:schemeClr val="dk1"/>
                </a:solidFill>
              </a:rPr>
              <a:t>Make up actions based on the words! And you can make up your own words. Think of other phrases that might fit the music.</a:t>
            </a: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7373cc9f06_0_6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3" name="Google Shape;183;g7373cc9f06_0_60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800"/>
              <a:buFont typeface="Arial"/>
              <a:buNone/>
            </a:pPr>
            <a:r>
              <a:rPr lang="en-US" dirty="0">
                <a:solidFill>
                  <a:schemeClr val="dk1"/>
                </a:solidFill>
              </a:rPr>
              <a:t>Sing “Here We Are Together”</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Sing the verse on your own, naming four different students. Point to the students and smile as you name them.</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Repeat the song several times so that you can name many students.</a:t>
            </a: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Everyone: </a:t>
            </a:r>
            <a:r>
              <a:rPr lang="en-US" b="1" dirty="0">
                <a:solidFill>
                  <a:schemeClr val="dk1"/>
                </a:solidFill>
              </a:rPr>
              <a:t>Here we are together, together, together. Here we are together with our happy face.</a:t>
            </a: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Facilitator: </a:t>
            </a:r>
            <a:r>
              <a:rPr lang="en-US" b="1" dirty="0">
                <a:solidFill>
                  <a:schemeClr val="dk1"/>
                </a:solidFill>
              </a:rPr>
              <a:t>There’s Martha and Peter and Suzie and Henry</a:t>
            </a:r>
            <a:r>
              <a:rPr lang="en-US" dirty="0">
                <a:solidFill>
                  <a:schemeClr val="dk1"/>
                </a:solidFill>
              </a:rPr>
              <a:t> (pointing to each of these children, one by one)</a:t>
            </a: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Everyone: </a:t>
            </a:r>
            <a:r>
              <a:rPr lang="en-US" b="1" dirty="0">
                <a:solidFill>
                  <a:schemeClr val="dk1"/>
                </a:solidFill>
              </a:rPr>
              <a:t>Oh, here we are together in our happy place.</a:t>
            </a: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b="1" dirty="0">
                <a:solidFill>
                  <a:schemeClr val="dk1"/>
                </a:solidFill>
              </a:rPr>
              <a:t>Alternate Words:</a:t>
            </a:r>
            <a:endParaRPr b="1"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go a-walking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are a-singing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go a-marching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are a-clapping</a:t>
            </a: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dirty="0">
                <a:solidFill>
                  <a:schemeClr val="dk1"/>
                </a:solidFill>
              </a:rPr>
              <a:t>Make up actions based on the words! And you can make up your own words. Think of other phrases that might fit the music.</a:t>
            </a:r>
          </a:p>
          <a:p>
            <a:pPr marL="0" lvl="0" indent="0" algn="l" rtl="0">
              <a:spcBef>
                <a:spcPts val="0"/>
              </a:spcBef>
              <a:spcAft>
                <a:spcPts val="0"/>
              </a:spcAft>
              <a:buNone/>
            </a:pPr>
            <a:endParaRPr lang="en-US" dirty="0">
              <a:solidFill>
                <a:schemeClr val="dk1"/>
              </a:solidFill>
              <a:latin typeface="Arial Narrow"/>
              <a:ea typeface="Arial Narrow"/>
              <a:cs typeface="Arial Narrow"/>
              <a:sym typeface="Arial Narrow"/>
            </a:endParaRPr>
          </a:p>
          <a:p>
            <a:pPr marL="0" lvl="0" indent="0" algn="l" rtl="0">
              <a:spcBef>
                <a:spcPts val="0"/>
              </a:spcBef>
              <a:spcAft>
                <a:spcPts val="0"/>
              </a:spcAft>
              <a:buNone/>
            </a:pPr>
            <a:r>
              <a:rPr lang="en-US" dirty="0">
                <a:solidFill>
                  <a:schemeClr val="dk1"/>
                </a:solidFill>
                <a:latin typeface="Arial Narrow"/>
                <a:ea typeface="Arial Narrow"/>
                <a:cs typeface="Arial Narrow"/>
                <a:sym typeface="Arial Narrow"/>
              </a:rPr>
              <a:t>Alternate phrases: Here we go a-walking, Here we are a-singing, Here we go a-marching, Here we are a-clapping…etc. Improvise actions as suggested by the words.</a:t>
            </a:r>
          </a:p>
          <a:p>
            <a:pPr marL="0" lvl="0" indent="0" algn="l" rtl="0">
              <a:spcBef>
                <a:spcPts val="0"/>
              </a:spcBef>
              <a:spcAft>
                <a:spcPts val="0"/>
              </a:spcAft>
              <a:buClr>
                <a:schemeClr val="dk1"/>
              </a:buClr>
              <a:buSzPts val="1100"/>
              <a:buFont typeface="Arial"/>
              <a:buNone/>
            </a:pPr>
            <a:r>
              <a:rPr lang="en-US" dirty="0">
                <a:solidFill>
                  <a:schemeClr val="dk1"/>
                </a:solidFill>
                <a:latin typeface="Arial Narrow"/>
                <a:ea typeface="Arial Narrow"/>
                <a:cs typeface="Arial Narrow"/>
                <a:sym typeface="Arial Narrow"/>
              </a:rPr>
              <a:t>The list above is only a few of the possibilities.</a:t>
            </a:r>
          </a:p>
          <a:p>
            <a:pPr marL="0" lvl="0" indent="0" algn="l" rtl="0">
              <a:spcBef>
                <a:spcPts val="0"/>
              </a:spcBef>
              <a:spcAft>
                <a:spcPts val="0"/>
              </a:spcAft>
              <a:buClr>
                <a:schemeClr val="dk1"/>
              </a:buClr>
              <a:buSzPts val="1100"/>
              <a:buFont typeface="Arial"/>
              <a:buNone/>
            </a:pPr>
            <a:r>
              <a:rPr lang="en-US" dirty="0">
                <a:solidFill>
                  <a:schemeClr val="dk1"/>
                </a:solidFill>
                <a:latin typeface="Arial Narrow"/>
                <a:ea typeface="Arial Narrow"/>
                <a:cs typeface="Arial Narrow"/>
                <a:sym typeface="Arial Narrow"/>
              </a:rPr>
              <a:t>Consider other phrases that might fit the music and the occasion.</a:t>
            </a:r>
            <a:endParaRPr lang="en-US" i="1" dirty="0">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SzPts val="1400"/>
              <a:buNone/>
            </a:pPr>
            <a:endParaRPr dirty="0">
              <a:solidFill>
                <a:schemeClr val="dk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9" name="Google Shape;29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g833ebc934e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7" name="Google Shape;307;g833ebc934e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g833ebc934e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3" name="Google Shape;313;g833ebc934e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11"/>
        <p:cNvGrpSpPr/>
        <p:nvPr/>
      </p:nvGrpSpPr>
      <p:grpSpPr>
        <a:xfrm>
          <a:off x="0" y="0"/>
          <a:ext cx="0" cy="0"/>
          <a:chOff x="0" y="0"/>
          <a:chExt cx="0" cy="0"/>
        </a:xfrm>
      </p:grpSpPr>
      <p:sp>
        <p:nvSpPr>
          <p:cNvPr id="112" name="Google Shape;112;p49"/>
          <p:cNvSpPr txBox="1">
            <a:spLocks noGrp="1"/>
          </p:cNvSpPr>
          <p:nvPr>
            <p:ph type="title"/>
          </p:nvPr>
        </p:nvSpPr>
        <p:spPr>
          <a:xfrm>
            <a:off x="869149" y="530359"/>
            <a:ext cx="76665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3" name="Google Shape;113;p49"/>
          <p:cNvSpPr txBox="1">
            <a:spLocks noGrp="1"/>
          </p:cNvSpPr>
          <p:nvPr>
            <p:ph type="body" idx="1"/>
          </p:nvPr>
        </p:nvSpPr>
        <p:spPr>
          <a:xfrm>
            <a:off x="877463" y="1524000"/>
            <a:ext cx="3657600" cy="3108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14" name="Google Shape;114;p49"/>
          <p:cNvSpPr txBox="1">
            <a:spLocks noGrp="1"/>
          </p:cNvSpPr>
          <p:nvPr>
            <p:ph type="body" idx="2"/>
          </p:nvPr>
        </p:nvSpPr>
        <p:spPr>
          <a:xfrm>
            <a:off x="4877963" y="1524000"/>
            <a:ext cx="3657600" cy="3108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15" name="Google Shape;115;p49"/>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151"/>
        <p:cNvGrpSpPr/>
        <p:nvPr/>
      </p:nvGrpSpPr>
      <p:grpSpPr>
        <a:xfrm>
          <a:off x="0" y="0"/>
          <a:ext cx="0" cy="0"/>
          <a:chOff x="0" y="0"/>
          <a:chExt cx="0" cy="0"/>
        </a:xfrm>
      </p:grpSpPr>
      <p:sp>
        <p:nvSpPr>
          <p:cNvPr id="152" name="Google Shape;152;p69"/>
          <p:cNvSpPr txBox="1">
            <a:spLocks noGrp="1"/>
          </p:cNvSpPr>
          <p:nvPr>
            <p:ph type="title"/>
          </p:nvPr>
        </p:nvSpPr>
        <p:spPr>
          <a:xfrm>
            <a:off x="869150" y="847600"/>
            <a:ext cx="5092200" cy="13602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000"/>
              <a:buNone/>
              <a:defRPr/>
            </a:lvl1pPr>
            <a:lvl2pPr lvl="1" algn="l">
              <a:lnSpc>
                <a:spcPct val="100000"/>
              </a:lnSpc>
              <a:spcBef>
                <a:spcPts val="0"/>
              </a:spcBef>
              <a:spcAft>
                <a:spcPts val="0"/>
              </a:spcAft>
              <a:buSzPts val="4000"/>
              <a:buNone/>
              <a:defRPr/>
            </a:lvl2pPr>
            <a:lvl3pPr lvl="2" algn="l">
              <a:lnSpc>
                <a:spcPct val="100000"/>
              </a:lnSpc>
              <a:spcBef>
                <a:spcPts val="0"/>
              </a:spcBef>
              <a:spcAft>
                <a:spcPts val="0"/>
              </a:spcAft>
              <a:buSzPts val="4000"/>
              <a:buNone/>
              <a:defRPr/>
            </a:lvl3pPr>
            <a:lvl4pPr lvl="3" algn="l">
              <a:lnSpc>
                <a:spcPct val="100000"/>
              </a:lnSpc>
              <a:spcBef>
                <a:spcPts val="0"/>
              </a:spcBef>
              <a:spcAft>
                <a:spcPts val="0"/>
              </a:spcAft>
              <a:buSzPts val="4000"/>
              <a:buNone/>
              <a:defRPr/>
            </a:lvl4pPr>
            <a:lvl5pPr lvl="4" algn="l">
              <a:lnSpc>
                <a:spcPct val="100000"/>
              </a:lnSpc>
              <a:spcBef>
                <a:spcPts val="0"/>
              </a:spcBef>
              <a:spcAft>
                <a:spcPts val="0"/>
              </a:spcAft>
              <a:buSzPts val="4000"/>
              <a:buNone/>
              <a:defRPr/>
            </a:lvl5pPr>
            <a:lvl6pPr lvl="5" algn="l">
              <a:lnSpc>
                <a:spcPct val="100000"/>
              </a:lnSpc>
              <a:spcBef>
                <a:spcPts val="0"/>
              </a:spcBef>
              <a:spcAft>
                <a:spcPts val="0"/>
              </a:spcAft>
              <a:buSzPts val="4000"/>
              <a:buNone/>
              <a:defRPr/>
            </a:lvl6pPr>
            <a:lvl7pPr lvl="6" algn="l">
              <a:lnSpc>
                <a:spcPct val="100000"/>
              </a:lnSpc>
              <a:spcBef>
                <a:spcPts val="0"/>
              </a:spcBef>
              <a:spcAft>
                <a:spcPts val="0"/>
              </a:spcAft>
              <a:buSzPts val="4000"/>
              <a:buNone/>
              <a:defRPr/>
            </a:lvl7pPr>
            <a:lvl8pPr lvl="7" algn="l">
              <a:lnSpc>
                <a:spcPct val="100000"/>
              </a:lnSpc>
              <a:spcBef>
                <a:spcPts val="0"/>
              </a:spcBef>
              <a:spcAft>
                <a:spcPts val="0"/>
              </a:spcAft>
              <a:buSzPts val="4000"/>
              <a:buNone/>
              <a:defRPr/>
            </a:lvl8pPr>
            <a:lvl9pPr lvl="8" algn="l">
              <a:lnSpc>
                <a:spcPct val="100000"/>
              </a:lnSpc>
              <a:spcBef>
                <a:spcPts val="0"/>
              </a:spcBef>
              <a:spcAft>
                <a:spcPts val="0"/>
              </a:spcAft>
              <a:buSzPts val="4000"/>
              <a:buNone/>
              <a:defRPr/>
            </a:lvl9pPr>
          </a:lstStyle>
          <a:p>
            <a:endParaRPr/>
          </a:p>
        </p:txBody>
      </p:sp>
      <p:sp>
        <p:nvSpPr>
          <p:cNvPr id="153" name="Google Shape;153;p69"/>
          <p:cNvSpPr txBox="1">
            <a:spLocks noGrp="1"/>
          </p:cNvSpPr>
          <p:nvPr>
            <p:ph type="body" idx="1"/>
          </p:nvPr>
        </p:nvSpPr>
        <p:spPr>
          <a:xfrm>
            <a:off x="869150" y="2312925"/>
            <a:ext cx="3594600" cy="21333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600"/>
              </a:spcBef>
              <a:spcAft>
                <a:spcPts val="0"/>
              </a:spcAft>
              <a:buSzPts val="1600"/>
              <a:buFont typeface="Noto Sans Symbols"/>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30200" algn="l">
              <a:lnSpc>
                <a:spcPct val="100000"/>
              </a:lnSpc>
              <a:spcBef>
                <a:spcPts val="0"/>
              </a:spcBef>
              <a:spcAft>
                <a:spcPts val="0"/>
              </a:spcAft>
              <a:buSzPts val="1600"/>
              <a:buChar char="□"/>
              <a:defRPr sz="1600"/>
            </a:lvl4pPr>
            <a:lvl5pPr marL="2286000" lvl="4" indent="-330200" algn="l">
              <a:lnSpc>
                <a:spcPct val="100000"/>
              </a:lnSpc>
              <a:spcBef>
                <a:spcPts val="0"/>
              </a:spcBef>
              <a:spcAft>
                <a:spcPts val="0"/>
              </a:spcAft>
              <a:buSzPts val="1600"/>
              <a:buChar char="○"/>
              <a:defRPr sz="1600"/>
            </a:lvl5pPr>
            <a:lvl6pPr marL="2743200" lvl="5" indent="-330200" algn="l">
              <a:lnSpc>
                <a:spcPct val="100000"/>
              </a:lnSpc>
              <a:spcBef>
                <a:spcPts val="0"/>
              </a:spcBef>
              <a:spcAft>
                <a:spcPts val="0"/>
              </a:spcAft>
              <a:buSzPts val="1600"/>
              <a:buChar char="■"/>
              <a:defRPr sz="1600"/>
            </a:lvl6pPr>
            <a:lvl7pPr marL="3200400" lvl="6" indent="-330200" algn="l">
              <a:lnSpc>
                <a:spcPct val="100000"/>
              </a:lnSpc>
              <a:spcBef>
                <a:spcPts val="0"/>
              </a:spcBef>
              <a:spcAft>
                <a:spcPts val="0"/>
              </a:spcAft>
              <a:buSzPts val="1600"/>
              <a:buChar char="●"/>
              <a:defRPr sz="1600"/>
            </a:lvl7pPr>
            <a:lvl8pPr marL="3657600" lvl="7" indent="-330200" algn="l">
              <a:lnSpc>
                <a:spcPct val="100000"/>
              </a:lnSpc>
              <a:spcBef>
                <a:spcPts val="0"/>
              </a:spcBef>
              <a:spcAft>
                <a:spcPts val="0"/>
              </a:spcAft>
              <a:buSzPts val="1600"/>
              <a:buChar char="○"/>
              <a:defRPr sz="1600"/>
            </a:lvl8pPr>
            <a:lvl9pPr marL="4114800" lvl="8" indent="-330200" algn="l">
              <a:lnSpc>
                <a:spcPct val="100000"/>
              </a:lnSpc>
              <a:spcBef>
                <a:spcPts val="0"/>
              </a:spcBef>
              <a:spcAft>
                <a:spcPts val="0"/>
              </a:spcAft>
              <a:buSzPts val="1600"/>
              <a:buChar char="■"/>
              <a:defRPr sz="1600"/>
            </a:lvl9pPr>
          </a:lstStyle>
          <a:p>
            <a:endParaRPr/>
          </a:p>
        </p:txBody>
      </p:sp>
      <p:sp>
        <p:nvSpPr>
          <p:cNvPr id="154" name="Google Shape;154;p69"/>
          <p:cNvSpPr txBox="1">
            <a:spLocks noGrp="1"/>
          </p:cNvSpPr>
          <p:nvPr>
            <p:ph type="body" idx="2"/>
          </p:nvPr>
        </p:nvSpPr>
        <p:spPr>
          <a:xfrm>
            <a:off x="4680228" y="2312925"/>
            <a:ext cx="3594600" cy="21333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600"/>
              </a:spcBef>
              <a:spcAft>
                <a:spcPts val="0"/>
              </a:spcAft>
              <a:buSzPts val="1600"/>
              <a:buFont typeface="Noto Sans Symbols"/>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30200" algn="l">
              <a:lnSpc>
                <a:spcPct val="100000"/>
              </a:lnSpc>
              <a:spcBef>
                <a:spcPts val="0"/>
              </a:spcBef>
              <a:spcAft>
                <a:spcPts val="0"/>
              </a:spcAft>
              <a:buSzPts val="1600"/>
              <a:buChar char="□"/>
              <a:defRPr sz="1600"/>
            </a:lvl4pPr>
            <a:lvl5pPr marL="2286000" lvl="4" indent="-330200" algn="l">
              <a:lnSpc>
                <a:spcPct val="100000"/>
              </a:lnSpc>
              <a:spcBef>
                <a:spcPts val="0"/>
              </a:spcBef>
              <a:spcAft>
                <a:spcPts val="0"/>
              </a:spcAft>
              <a:buSzPts val="1600"/>
              <a:buChar char="○"/>
              <a:defRPr sz="1600"/>
            </a:lvl5pPr>
            <a:lvl6pPr marL="2743200" lvl="5" indent="-330200" algn="l">
              <a:lnSpc>
                <a:spcPct val="100000"/>
              </a:lnSpc>
              <a:spcBef>
                <a:spcPts val="0"/>
              </a:spcBef>
              <a:spcAft>
                <a:spcPts val="0"/>
              </a:spcAft>
              <a:buSzPts val="1600"/>
              <a:buChar char="■"/>
              <a:defRPr sz="1600"/>
            </a:lvl6pPr>
            <a:lvl7pPr marL="3200400" lvl="6" indent="-330200" algn="l">
              <a:lnSpc>
                <a:spcPct val="100000"/>
              </a:lnSpc>
              <a:spcBef>
                <a:spcPts val="0"/>
              </a:spcBef>
              <a:spcAft>
                <a:spcPts val="0"/>
              </a:spcAft>
              <a:buSzPts val="1600"/>
              <a:buChar char="●"/>
              <a:defRPr sz="1600"/>
            </a:lvl7pPr>
            <a:lvl8pPr marL="3657600" lvl="7" indent="-330200" algn="l">
              <a:lnSpc>
                <a:spcPct val="100000"/>
              </a:lnSpc>
              <a:spcBef>
                <a:spcPts val="0"/>
              </a:spcBef>
              <a:spcAft>
                <a:spcPts val="0"/>
              </a:spcAft>
              <a:buSzPts val="1600"/>
              <a:buChar char="○"/>
              <a:defRPr sz="1600"/>
            </a:lvl8pPr>
            <a:lvl9pPr marL="4114800" lvl="8" indent="-330200" algn="l">
              <a:lnSpc>
                <a:spcPct val="100000"/>
              </a:lnSpc>
              <a:spcBef>
                <a:spcPts val="0"/>
              </a:spcBef>
              <a:spcAft>
                <a:spcPts val="0"/>
              </a:spcAft>
              <a:buSzPts val="1600"/>
              <a:buChar char="■"/>
              <a:defRPr sz="1600"/>
            </a:lvl9pPr>
          </a:lstStyle>
          <a:p>
            <a:endParaRPr/>
          </a:p>
        </p:txBody>
      </p:sp>
      <p:sp>
        <p:nvSpPr>
          <p:cNvPr id="155" name="Google Shape;155;p69"/>
          <p:cNvSpPr txBox="1">
            <a:spLocks noGrp="1"/>
          </p:cNvSpPr>
          <p:nvPr>
            <p:ph type="sldNum" idx="12"/>
          </p:nvPr>
        </p:nvSpPr>
        <p:spPr>
          <a:xfrm>
            <a:off x="185082" y="4604227"/>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wo Content">
  <p:cSld name="1_Two Content">
    <p:spTree>
      <p:nvGrpSpPr>
        <p:cNvPr id="1" name="Shape 156"/>
        <p:cNvGrpSpPr/>
        <p:nvPr/>
      </p:nvGrpSpPr>
      <p:grpSpPr>
        <a:xfrm>
          <a:off x="0" y="0"/>
          <a:ext cx="0" cy="0"/>
          <a:chOff x="0" y="0"/>
          <a:chExt cx="0" cy="0"/>
        </a:xfrm>
      </p:grpSpPr>
      <p:sp>
        <p:nvSpPr>
          <p:cNvPr id="157" name="Google Shape;157;p70"/>
          <p:cNvSpPr txBox="1">
            <a:spLocks noGrp="1"/>
          </p:cNvSpPr>
          <p:nvPr>
            <p:ph type="title"/>
          </p:nvPr>
        </p:nvSpPr>
        <p:spPr>
          <a:xfrm>
            <a:off x="869149" y="530359"/>
            <a:ext cx="76665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8" name="Google Shape;158;p7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59" name="Google Shape;159;p70"/>
          <p:cNvSpPr txBox="1">
            <a:spLocks noGrp="1"/>
          </p:cNvSpPr>
          <p:nvPr>
            <p:ph type="body" idx="1"/>
          </p:nvPr>
        </p:nvSpPr>
        <p:spPr>
          <a:xfrm>
            <a:off x="868363" y="1524397"/>
            <a:ext cx="3657600" cy="3108300"/>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0"/>
              </a:spcBef>
              <a:spcAft>
                <a:spcPts val="0"/>
              </a:spcAft>
              <a:buSzPts val="24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0" name="Google Shape;160;p70"/>
          <p:cNvSpPr txBox="1">
            <a:spLocks noGrp="1"/>
          </p:cNvSpPr>
          <p:nvPr>
            <p:ph type="body" idx="2"/>
          </p:nvPr>
        </p:nvSpPr>
        <p:spPr>
          <a:xfrm>
            <a:off x="4998887" y="1523999"/>
            <a:ext cx="3528300" cy="3108900"/>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0"/>
              </a:spcBef>
              <a:spcAft>
                <a:spcPts val="0"/>
              </a:spcAft>
              <a:buSzPts val="24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161"/>
        <p:cNvGrpSpPr/>
        <p:nvPr/>
      </p:nvGrpSpPr>
      <p:grpSpPr>
        <a:xfrm>
          <a:off x="0" y="0"/>
          <a:ext cx="0" cy="0"/>
          <a:chOff x="0" y="0"/>
          <a:chExt cx="0" cy="0"/>
        </a:xfrm>
      </p:grpSpPr>
      <p:sp>
        <p:nvSpPr>
          <p:cNvPr id="162" name="Google Shape;162;p71"/>
          <p:cNvSpPr txBox="1">
            <a:spLocks noGrp="1"/>
          </p:cNvSpPr>
          <p:nvPr>
            <p:ph type="title"/>
          </p:nvPr>
        </p:nvSpPr>
        <p:spPr>
          <a:xfrm>
            <a:off x="627413" y="549875"/>
            <a:ext cx="78879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3" name="Google Shape;163;p71"/>
          <p:cNvSpPr txBox="1">
            <a:spLocks noGrp="1"/>
          </p:cNvSpPr>
          <p:nvPr>
            <p:ph type="body" idx="1"/>
          </p:nvPr>
        </p:nvSpPr>
        <p:spPr>
          <a:xfrm>
            <a:off x="628649" y="1517779"/>
            <a:ext cx="1714500" cy="30759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4" name="Google Shape;164;p71"/>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65" name="Google Shape;165;p71"/>
          <p:cNvSpPr txBox="1">
            <a:spLocks noGrp="1"/>
          </p:cNvSpPr>
          <p:nvPr>
            <p:ph type="body" idx="2"/>
          </p:nvPr>
        </p:nvSpPr>
        <p:spPr>
          <a:xfrm>
            <a:off x="2465173" y="1517779"/>
            <a:ext cx="6051300" cy="30759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166"/>
        <p:cNvGrpSpPr/>
        <p:nvPr/>
      </p:nvGrpSpPr>
      <p:grpSpPr>
        <a:xfrm>
          <a:off x="0" y="0"/>
          <a:ext cx="0" cy="0"/>
          <a:chOff x="0" y="0"/>
          <a:chExt cx="0" cy="0"/>
        </a:xfrm>
      </p:grpSpPr>
      <p:sp>
        <p:nvSpPr>
          <p:cNvPr id="167" name="Google Shape;167;p72"/>
          <p:cNvSpPr txBox="1">
            <a:spLocks noGrp="1"/>
          </p:cNvSpPr>
          <p:nvPr>
            <p:ph type="title"/>
          </p:nvPr>
        </p:nvSpPr>
        <p:spPr>
          <a:xfrm>
            <a:off x="626560" y="530359"/>
            <a:ext cx="79326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8" name="Google Shape;168;p72"/>
          <p:cNvSpPr txBox="1">
            <a:spLocks noGrp="1"/>
          </p:cNvSpPr>
          <p:nvPr>
            <p:ph type="body" idx="1"/>
          </p:nvPr>
        </p:nvSpPr>
        <p:spPr>
          <a:xfrm>
            <a:off x="628649" y="1548882"/>
            <a:ext cx="24003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9" name="Google Shape;169;p72"/>
          <p:cNvSpPr txBox="1">
            <a:spLocks noGrp="1"/>
          </p:cNvSpPr>
          <p:nvPr>
            <p:ph type="body" idx="2"/>
          </p:nvPr>
        </p:nvSpPr>
        <p:spPr>
          <a:xfrm>
            <a:off x="3371849" y="1548882"/>
            <a:ext cx="24003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70" name="Google Shape;170;p7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71" name="Google Shape;171;p72"/>
          <p:cNvSpPr txBox="1">
            <a:spLocks noGrp="1"/>
          </p:cNvSpPr>
          <p:nvPr>
            <p:ph type="body" idx="3"/>
          </p:nvPr>
        </p:nvSpPr>
        <p:spPr>
          <a:xfrm>
            <a:off x="6115049" y="1548882"/>
            <a:ext cx="24003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172"/>
        <p:cNvGrpSpPr/>
        <p:nvPr/>
      </p:nvGrpSpPr>
      <p:grpSpPr>
        <a:xfrm>
          <a:off x="0" y="0"/>
          <a:ext cx="0" cy="0"/>
          <a:chOff x="0" y="0"/>
          <a:chExt cx="0" cy="0"/>
        </a:xfrm>
      </p:grpSpPr>
      <p:sp>
        <p:nvSpPr>
          <p:cNvPr id="173" name="Google Shape;173;p73"/>
          <p:cNvSpPr txBox="1">
            <a:spLocks noGrp="1"/>
          </p:cNvSpPr>
          <p:nvPr>
            <p:ph type="title"/>
          </p:nvPr>
        </p:nvSpPr>
        <p:spPr>
          <a:xfrm>
            <a:off x="620333" y="530359"/>
            <a:ext cx="78951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4" name="Google Shape;174;p73"/>
          <p:cNvSpPr txBox="1">
            <a:spLocks noGrp="1"/>
          </p:cNvSpPr>
          <p:nvPr>
            <p:ph type="body" idx="1"/>
          </p:nvPr>
        </p:nvSpPr>
        <p:spPr>
          <a:xfrm>
            <a:off x="628649" y="1579177"/>
            <a:ext cx="1737300" cy="1280100"/>
          </a:xfrm>
          <a:prstGeom prst="rect">
            <a:avLst/>
          </a:prstGeom>
          <a:noFill/>
          <a:ln>
            <a:noFill/>
          </a:ln>
        </p:spPr>
        <p:txBody>
          <a:bodyPr spcFirstLastPara="1" wrap="square" lIns="91425" tIns="45700" rIns="91425" bIns="45700" anchor="t" anchorCtr="0">
            <a:no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75" name="Google Shape;175;p73"/>
          <p:cNvSpPr txBox="1">
            <a:spLocks noGrp="1"/>
          </p:cNvSpPr>
          <p:nvPr>
            <p:ph type="body" idx="2"/>
          </p:nvPr>
        </p:nvSpPr>
        <p:spPr>
          <a:xfrm>
            <a:off x="628649" y="2984866"/>
            <a:ext cx="1737300" cy="1280100"/>
          </a:xfrm>
          <a:prstGeom prst="rect">
            <a:avLst/>
          </a:prstGeom>
          <a:noFill/>
          <a:ln>
            <a:noFill/>
          </a:ln>
        </p:spPr>
        <p:txBody>
          <a:bodyPr spcFirstLastPara="1" wrap="square" lIns="91425" tIns="45700" rIns="91425" bIns="45700" anchor="t" anchorCtr="0">
            <a:no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76" name="Google Shape;176;p7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77" name="Google Shape;177;p73"/>
          <p:cNvSpPr txBox="1">
            <a:spLocks noGrp="1"/>
          </p:cNvSpPr>
          <p:nvPr>
            <p:ph type="body" idx="3"/>
          </p:nvPr>
        </p:nvSpPr>
        <p:spPr>
          <a:xfrm>
            <a:off x="2465173" y="1579983"/>
            <a:ext cx="6051300" cy="30135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178"/>
        <p:cNvGrpSpPr/>
        <p:nvPr/>
      </p:nvGrpSpPr>
      <p:grpSpPr>
        <a:xfrm>
          <a:off x="0" y="0"/>
          <a:ext cx="0" cy="0"/>
          <a:chOff x="0" y="0"/>
          <a:chExt cx="0" cy="0"/>
        </a:xfrm>
      </p:grpSpPr>
      <p:sp>
        <p:nvSpPr>
          <p:cNvPr id="179" name="Google Shape;179;p74"/>
          <p:cNvSpPr txBox="1">
            <a:spLocks noGrp="1"/>
          </p:cNvSpPr>
          <p:nvPr>
            <p:ph type="title"/>
          </p:nvPr>
        </p:nvSpPr>
        <p:spPr>
          <a:xfrm>
            <a:off x="628147" y="530359"/>
            <a:ext cx="78873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0" name="Google Shape;180;p74"/>
          <p:cNvSpPr txBox="1">
            <a:spLocks noGrp="1"/>
          </p:cNvSpPr>
          <p:nvPr>
            <p:ph type="body" idx="1"/>
          </p:nvPr>
        </p:nvSpPr>
        <p:spPr>
          <a:xfrm>
            <a:off x="628649" y="1525438"/>
            <a:ext cx="18516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81" name="Google Shape;181;p74"/>
          <p:cNvSpPr txBox="1">
            <a:spLocks noGrp="1"/>
          </p:cNvSpPr>
          <p:nvPr>
            <p:ph type="body" idx="2"/>
          </p:nvPr>
        </p:nvSpPr>
        <p:spPr>
          <a:xfrm>
            <a:off x="2640329" y="1525438"/>
            <a:ext cx="18516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82" name="Google Shape;182;p7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83" name="Google Shape;183;p74"/>
          <p:cNvSpPr txBox="1">
            <a:spLocks noGrp="1"/>
          </p:cNvSpPr>
          <p:nvPr>
            <p:ph type="body" idx="3"/>
          </p:nvPr>
        </p:nvSpPr>
        <p:spPr>
          <a:xfrm>
            <a:off x="4652009" y="1525438"/>
            <a:ext cx="18516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84" name="Google Shape;184;p74"/>
          <p:cNvSpPr txBox="1">
            <a:spLocks noGrp="1"/>
          </p:cNvSpPr>
          <p:nvPr>
            <p:ph type="body" idx="4"/>
          </p:nvPr>
        </p:nvSpPr>
        <p:spPr>
          <a:xfrm>
            <a:off x="6663689" y="1525438"/>
            <a:ext cx="18516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85"/>
        <p:cNvGrpSpPr/>
        <p:nvPr/>
      </p:nvGrpSpPr>
      <p:grpSpPr>
        <a:xfrm>
          <a:off x="0" y="0"/>
          <a:ext cx="0" cy="0"/>
          <a:chOff x="0" y="0"/>
          <a:chExt cx="0" cy="0"/>
        </a:xfrm>
      </p:grpSpPr>
      <p:sp>
        <p:nvSpPr>
          <p:cNvPr id="186" name="Google Shape;186;p75"/>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7" name="Google Shape;187;p75"/>
          <p:cNvSpPr txBox="1">
            <a:spLocks noGrp="1"/>
          </p:cNvSpPr>
          <p:nvPr>
            <p:ph type="body" idx="1"/>
          </p:nvPr>
        </p:nvSpPr>
        <p:spPr>
          <a:xfrm>
            <a:off x="629842" y="1241468"/>
            <a:ext cx="3868200" cy="618000"/>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188" name="Google Shape;188;p75"/>
          <p:cNvSpPr txBox="1">
            <a:spLocks noGrp="1"/>
          </p:cNvSpPr>
          <p:nvPr>
            <p:ph type="body" idx="2"/>
          </p:nvPr>
        </p:nvSpPr>
        <p:spPr>
          <a:xfrm>
            <a:off x="629842" y="1921490"/>
            <a:ext cx="3868200" cy="27432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89" name="Google Shape;189;p75"/>
          <p:cNvSpPr txBox="1">
            <a:spLocks noGrp="1"/>
          </p:cNvSpPr>
          <p:nvPr>
            <p:ph type="body" idx="3"/>
          </p:nvPr>
        </p:nvSpPr>
        <p:spPr>
          <a:xfrm>
            <a:off x="4629150" y="1241468"/>
            <a:ext cx="3887400" cy="618000"/>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190" name="Google Shape;190;p75"/>
          <p:cNvSpPr txBox="1">
            <a:spLocks noGrp="1"/>
          </p:cNvSpPr>
          <p:nvPr>
            <p:ph type="body" idx="4"/>
          </p:nvPr>
        </p:nvSpPr>
        <p:spPr>
          <a:xfrm>
            <a:off x="4629150" y="1921490"/>
            <a:ext cx="3887400" cy="27432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91" name="Google Shape;191;p75"/>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97"/>
        <p:cNvGrpSpPr/>
        <p:nvPr/>
      </p:nvGrpSpPr>
      <p:grpSpPr>
        <a:xfrm>
          <a:off x="0" y="0"/>
          <a:ext cx="0" cy="0"/>
          <a:chOff x="0" y="0"/>
          <a:chExt cx="0" cy="0"/>
        </a:xfrm>
      </p:grpSpPr>
      <p:sp>
        <p:nvSpPr>
          <p:cNvPr id="98" name="Google Shape;98;g73417f922e_0_325"/>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99" name="Google Shape;99;g73417f922e_0_325"/>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100" name="Google Shape;100;g73417f922e_0_325"/>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7662260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7"/>
        <p:cNvGrpSpPr/>
        <p:nvPr/>
      </p:nvGrpSpPr>
      <p:grpSpPr>
        <a:xfrm>
          <a:off x="0" y="0"/>
          <a:ext cx="0" cy="0"/>
          <a:chOff x="0" y="0"/>
          <a:chExt cx="0" cy="0"/>
        </a:xfrm>
      </p:grpSpPr>
      <p:sp>
        <p:nvSpPr>
          <p:cNvPr id="18" name="Google Shape;18;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229840286"/>
      </p:ext>
    </p:extLst>
  </p:cSld>
  <p:clrMapOvr>
    <a:masterClrMapping/>
  </p:clrMapOvr>
  <p:transition>
    <p:fade thruBlk="1"/>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lank reverse">
  <p:cSld name="Blank reverse">
    <p:bg>
      <p:bgPr>
        <a:solidFill>
          <a:srgbClr val="0B4860"/>
        </a:solidFill>
        <a:effectLst/>
      </p:bgPr>
    </p:bg>
    <p:spTree>
      <p:nvGrpSpPr>
        <p:cNvPr id="1" name="Shape 29"/>
        <p:cNvGrpSpPr/>
        <p:nvPr/>
      </p:nvGrpSpPr>
      <p:grpSpPr>
        <a:xfrm>
          <a:off x="0" y="0"/>
          <a:ext cx="0" cy="0"/>
          <a:chOff x="0" y="0"/>
          <a:chExt cx="0" cy="0"/>
        </a:xfrm>
      </p:grpSpPr>
      <p:sp>
        <p:nvSpPr>
          <p:cNvPr id="30" name="Google Shape;30;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8343769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16"/>
        <p:cNvGrpSpPr/>
        <p:nvPr/>
      </p:nvGrpSpPr>
      <p:grpSpPr>
        <a:xfrm>
          <a:off x="0" y="0"/>
          <a:ext cx="0" cy="0"/>
          <a:chOff x="0" y="0"/>
          <a:chExt cx="0" cy="0"/>
        </a:xfrm>
      </p:grpSpPr>
      <p:sp>
        <p:nvSpPr>
          <p:cNvPr id="117" name="Google Shape;117;p61"/>
          <p:cNvSpPr txBox="1">
            <a:spLocks noGrp="1"/>
          </p:cNvSpPr>
          <p:nvPr>
            <p:ph type="ctrTitle"/>
          </p:nvPr>
        </p:nvSpPr>
        <p:spPr>
          <a:xfrm>
            <a:off x="1048724" y="3058625"/>
            <a:ext cx="5999100"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36"/>
        <p:cNvGrpSpPr/>
        <p:nvPr/>
      </p:nvGrpSpPr>
      <p:grpSpPr>
        <a:xfrm>
          <a:off x="0" y="0"/>
          <a:ext cx="0" cy="0"/>
          <a:chOff x="0" y="0"/>
          <a:chExt cx="0" cy="0"/>
        </a:xfrm>
      </p:grpSpPr>
      <p:sp>
        <p:nvSpPr>
          <p:cNvPr id="37" name="Google Shape;37;p33"/>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33"/>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9" name="Google Shape;39;p3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0" name="Google Shape;40;p33"/>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1" name="Google Shape;41;p33"/>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168818107"/>
      </p:ext>
    </p:extLst>
  </p:cSld>
  <p:clrMapOvr>
    <a:masterClrMapping/>
  </p:clrMapOvr>
  <p:transition>
    <p:fade thruBlk="1"/>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42"/>
        <p:cNvGrpSpPr/>
        <p:nvPr/>
      </p:nvGrpSpPr>
      <p:grpSpPr>
        <a:xfrm>
          <a:off x="0" y="0"/>
          <a:ext cx="0" cy="0"/>
          <a:chOff x="0" y="0"/>
          <a:chExt cx="0" cy="0"/>
        </a:xfrm>
      </p:grpSpPr>
      <p:sp>
        <p:nvSpPr>
          <p:cNvPr id="43" name="Google Shape;43;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5" name="Google Shape;45;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6" name="Google Shape;46;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884068708"/>
      </p:ext>
    </p:extLst>
  </p:cSld>
  <p:clrMapOvr>
    <a:masterClrMapping/>
  </p:clrMapOvr>
  <p:transition>
    <p:fade thruBlk="1"/>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47"/>
        <p:cNvGrpSpPr/>
        <p:nvPr/>
      </p:nvGrpSpPr>
      <p:grpSpPr>
        <a:xfrm>
          <a:off x="0" y="0"/>
          <a:ext cx="0" cy="0"/>
          <a:chOff x="0" y="0"/>
          <a:chExt cx="0" cy="0"/>
        </a:xfrm>
      </p:grpSpPr>
      <p:sp>
        <p:nvSpPr>
          <p:cNvPr id="48" name="Google Shape;48;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0" name="Google Shape;50;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1" name="Google Shape;51;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2" name="Google Shape;52;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676912383"/>
      </p:ext>
    </p:extLst>
  </p:cSld>
  <p:clrMapOvr>
    <a:masterClrMapping/>
  </p:clrMapOvr>
  <p:transition>
    <p:fade thruBlk="1"/>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53"/>
        <p:cNvGrpSpPr/>
        <p:nvPr/>
      </p:nvGrpSpPr>
      <p:grpSpPr>
        <a:xfrm>
          <a:off x="0" y="0"/>
          <a:ext cx="0" cy="0"/>
          <a:chOff x="0" y="0"/>
          <a:chExt cx="0" cy="0"/>
        </a:xfrm>
      </p:grpSpPr>
      <p:sp>
        <p:nvSpPr>
          <p:cNvPr id="54" name="Google Shape;54;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6" name="Google Shape;56;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7" name="Google Shape;57;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8" name="Google Shape;58;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744836815"/>
      </p:ext>
    </p:extLst>
  </p:cSld>
  <p:clrMapOvr>
    <a:masterClrMapping/>
  </p:clrMapOvr>
  <p:transition>
    <p:fade thruBlk="1"/>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59"/>
        <p:cNvGrpSpPr/>
        <p:nvPr/>
      </p:nvGrpSpPr>
      <p:grpSpPr>
        <a:xfrm>
          <a:off x="0" y="0"/>
          <a:ext cx="0" cy="0"/>
          <a:chOff x="0" y="0"/>
          <a:chExt cx="0" cy="0"/>
        </a:xfrm>
      </p:grpSpPr>
      <p:sp>
        <p:nvSpPr>
          <p:cNvPr id="60" name="Google Shape;60;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2" name="Google Shape;62;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3" name="Google Shape;63;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4" name="Google Shape;64;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5" name="Google Shape;65;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607249867"/>
      </p:ext>
    </p:extLst>
  </p:cSld>
  <p:clrMapOvr>
    <a:masterClrMapping/>
  </p:clrMapOvr>
  <p:transition>
    <p:fade thruBlk="1"/>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66"/>
        <p:cNvGrpSpPr/>
        <p:nvPr/>
      </p:nvGrpSpPr>
      <p:grpSpPr>
        <a:xfrm>
          <a:off x="0" y="0"/>
          <a:ext cx="0" cy="0"/>
          <a:chOff x="0" y="0"/>
          <a:chExt cx="0" cy="0"/>
        </a:xfrm>
      </p:grpSpPr>
      <p:sp>
        <p:nvSpPr>
          <p:cNvPr id="67" name="Google Shape;67;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69" name="Google Shape;69;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0" name="Google Shape;70;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1" name="Google Shape;71;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042690856"/>
      </p:ext>
    </p:extLst>
  </p:cSld>
  <p:clrMapOvr>
    <a:masterClrMapping/>
  </p:clrMapOvr>
  <p:transition>
    <p:fade thruBlk="1"/>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1"/>
        <p:cNvGrpSpPr/>
        <p:nvPr/>
      </p:nvGrpSpPr>
      <p:grpSpPr>
        <a:xfrm>
          <a:off x="0" y="0"/>
          <a:ext cx="0" cy="0"/>
          <a:chOff x="0" y="0"/>
          <a:chExt cx="0" cy="0"/>
        </a:xfrm>
      </p:grpSpPr>
      <p:sp>
        <p:nvSpPr>
          <p:cNvPr id="12" name="Google Shape;12;p31"/>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extLst>
      <p:ext uri="{BB962C8B-B14F-4D97-AF65-F5344CB8AC3E}">
        <p14:creationId xmlns:p14="http://schemas.microsoft.com/office/powerpoint/2010/main" val="158984996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3"/>
        <p:cNvGrpSpPr/>
        <p:nvPr/>
      </p:nvGrpSpPr>
      <p:grpSpPr>
        <a:xfrm>
          <a:off x="0" y="0"/>
          <a:ext cx="0" cy="0"/>
          <a:chOff x="0" y="0"/>
          <a:chExt cx="0" cy="0"/>
        </a:xfrm>
      </p:grpSpPr>
      <p:sp>
        <p:nvSpPr>
          <p:cNvPr id="14" name="Google Shape;14;p30"/>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30"/>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 name="Google Shape;16;p30"/>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835426882"/>
      </p:ext>
    </p:extLst>
  </p:cSld>
  <p:clrMapOvr>
    <a:masterClrMapping/>
  </p:clrMapOvr>
  <p:transition>
    <p:fade thruBlk="1"/>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7"/>
        <p:cNvGrpSpPr/>
        <p:nvPr/>
      </p:nvGrpSpPr>
      <p:grpSpPr>
        <a:xfrm>
          <a:off x="0" y="0"/>
          <a:ext cx="0" cy="0"/>
          <a:chOff x="0" y="0"/>
          <a:chExt cx="0" cy="0"/>
        </a:xfrm>
      </p:grpSpPr>
      <p:sp>
        <p:nvSpPr>
          <p:cNvPr id="18" name="Google Shape;18;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748967373"/>
      </p:ext>
    </p:extLst>
  </p:cSld>
  <p:clrMapOvr>
    <a:masterClrMapping/>
  </p:clrMapOvr>
  <p:transition>
    <p:fade thruBlk="1"/>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22"/>
        <p:cNvGrpSpPr/>
        <p:nvPr/>
      </p:nvGrpSpPr>
      <p:grpSpPr>
        <a:xfrm>
          <a:off x="0" y="0"/>
          <a:ext cx="0" cy="0"/>
          <a:chOff x="0" y="0"/>
          <a:chExt cx="0" cy="0"/>
        </a:xfrm>
      </p:grpSpPr>
      <p:sp>
        <p:nvSpPr>
          <p:cNvPr id="23" name="Google Shape;23;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20146557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18"/>
        <p:cNvGrpSpPr/>
        <p:nvPr/>
      </p:nvGrpSpPr>
      <p:grpSpPr>
        <a:xfrm>
          <a:off x="0" y="0"/>
          <a:ext cx="0" cy="0"/>
          <a:chOff x="0" y="0"/>
          <a:chExt cx="0" cy="0"/>
        </a:xfrm>
      </p:grpSpPr>
      <p:sp>
        <p:nvSpPr>
          <p:cNvPr id="119" name="Google Shape;119;p62"/>
          <p:cNvSpPr txBox="1">
            <a:spLocks noGrp="1"/>
          </p:cNvSpPr>
          <p:nvPr>
            <p:ph type="title"/>
          </p:nvPr>
        </p:nvSpPr>
        <p:spPr>
          <a:xfrm>
            <a:off x="869149" y="530359"/>
            <a:ext cx="74058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0" name="Google Shape;120;p62"/>
          <p:cNvSpPr txBox="1">
            <a:spLocks noGrp="1"/>
          </p:cNvSpPr>
          <p:nvPr>
            <p:ph type="body" idx="1"/>
          </p:nvPr>
        </p:nvSpPr>
        <p:spPr>
          <a:xfrm>
            <a:off x="869150" y="1511559"/>
            <a:ext cx="7405800" cy="28053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21" name="Google Shape;121;p62"/>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29"/>
        <p:cNvGrpSpPr/>
        <p:nvPr/>
      </p:nvGrpSpPr>
      <p:grpSpPr>
        <a:xfrm>
          <a:off x="0" y="0"/>
          <a:ext cx="0" cy="0"/>
          <a:chOff x="0" y="0"/>
          <a:chExt cx="0" cy="0"/>
        </a:xfrm>
      </p:grpSpPr>
      <p:sp>
        <p:nvSpPr>
          <p:cNvPr id="30" name="Google Shape;30;p33"/>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33"/>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2" name="Google Shape;32;p3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3" name="Google Shape;33;p33"/>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4" name="Google Shape;34;p33"/>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999387403"/>
      </p:ext>
    </p:extLst>
  </p:cSld>
  <p:clrMapOvr>
    <a:masterClrMapping/>
  </p:clrMapOvr>
  <p:transition>
    <p:fade thruBlk="1"/>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35"/>
        <p:cNvGrpSpPr/>
        <p:nvPr/>
      </p:nvGrpSpPr>
      <p:grpSpPr>
        <a:xfrm>
          <a:off x="0" y="0"/>
          <a:ext cx="0" cy="0"/>
          <a:chOff x="0" y="0"/>
          <a:chExt cx="0" cy="0"/>
        </a:xfrm>
      </p:grpSpPr>
      <p:sp>
        <p:nvSpPr>
          <p:cNvPr id="36" name="Google Shape;36;p34"/>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34"/>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8" name="Google Shape;38;p34"/>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9" name="Google Shape;39;p3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0" name="Google Shape;40;p34"/>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1" name="Google Shape;41;p34"/>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539049405"/>
      </p:ext>
    </p:extLst>
  </p:cSld>
  <p:clrMapOvr>
    <a:masterClrMapping/>
  </p:clrMapOvr>
  <p:transition>
    <p:fade thruBlk="1"/>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42"/>
        <p:cNvGrpSpPr/>
        <p:nvPr/>
      </p:nvGrpSpPr>
      <p:grpSpPr>
        <a:xfrm>
          <a:off x="0" y="0"/>
          <a:ext cx="0" cy="0"/>
          <a:chOff x="0" y="0"/>
          <a:chExt cx="0" cy="0"/>
        </a:xfrm>
      </p:grpSpPr>
      <p:sp>
        <p:nvSpPr>
          <p:cNvPr id="43" name="Google Shape;43;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5" name="Google Shape;45;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6" name="Google Shape;46;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438753305"/>
      </p:ext>
    </p:extLst>
  </p:cSld>
  <p:clrMapOvr>
    <a:masterClrMapping/>
  </p:clrMapOvr>
  <p:transition>
    <p:fade thruBlk="1"/>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47"/>
        <p:cNvGrpSpPr/>
        <p:nvPr/>
      </p:nvGrpSpPr>
      <p:grpSpPr>
        <a:xfrm>
          <a:off x="0" y="0"/>
          <a:ext cx="0" cy="0"/>
          <a:chOff x="0" y="0"/>
          <a:chExt cx="0" cy="0"/>
        </a:xfrm>
      </p:grpSpPr>
      <p:sp>
        <p:nvSpPr>
          <p:cNvPr id="48" name="Google Shape;48;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0" name="Google Shape;50;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1" name="Google Shape;51;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2" name="Google Shape;52;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392978073"/>
      </p:ext>
    </p:extLst>
  </p:cSld>
  <p:clrMapOvr>
    <a:masterClrMapping/>
  </p:clrMapOvr>
  <p:transition>
    <p:fade thruBlk="1"/>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53"/>
        <p:cNvGrpSpPr/>
        <p:nvPr/>
      </p:nvGrpSpPr>
      <p:grpSpPr>
        <a:xfrm>
          <a:off x="0" y="0"/>
          <a:ext cx="0" cy="0"/>
          <a:chOff x="0" y="0"/>
          <a:chExt cx="0" cy="0"/>
        </a:xfrm>
      </p:grpSpPr>
      <p:sp>
        <p:nvSpPr>
          <p:cNvPr id="54" name="Google Shape;54;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6" name="Google Shape;56;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7" name="Google Shape;57;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8" name="Google Shape;58;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023955698"/>
      </p:ext>
    </p:extLst>
  </p:cSld>
  <p:clrMapOvr>
    <a:masterClrMapping/>
  </p:clrMapOvr>
  <p:transition>
    <p:fade thruBlk="1"/>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59"/>
        <p:cNvGrpSpPr/>
        <p:nvPr/>
      </p:nvGrpSpPr>
      <p:grpSpPr>
        <a:xfrm>
          <a:off x="0" y="0"/>
          <a:ext cx="0" cy="0"/>
          <a:chOff x="0" y="0"/>
          <a:chExt cx="0" cy="0"/>
        </a:xfrm>
      </p:grpSpPr>
      <p:sp>
        <p:nvSpPr>
          <p:cNvPr id="60" name="Google Shape;60;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2" name="Google Shape;62;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3" name="Google Shape;63;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4" name="Google Shape;64;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5" name="Google Shape;65;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614386658"/>
      </p:ext>
    </p:extLst>
  </p:cSld>
  <p:clrMapOvr>
    <a:masterClrMapping/>
  </p:clrMapOvr>
  <p:transition>
    <p:fade thruBlk="1"/>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66"/>
        <p:cNvGrpSpPr/>
        <p:nvPr/>
      </p:nvGrpSpPr>
      <p:grpSpPr>
        <a:xfrm>
          <a:off x="0" y="0"/>
          <a:ext cx="0" cy="0"/>
          <a:chOff x="0" y="0"/>
          <a:chExt cx="0" cy="0"/>
        </a:xfrm>
      </p:grpSpPr>
      <p:sp>
        <p:nvSpPr>
          <p:cNvPr id="67" name="Google Shape;67;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69" name="Google Shape;69;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0" name="Google Shape;70;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1" name="Google Shape;71;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346343645"/>
      </p:ext>
    </p:extLst>
  </p:cSld>
  <p:clrMapOvr>
    <a:masterClrMapping/>
  </p:clrMapOvr>
  <p:transition>
    <p:fade thruBlk="1"/>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g7372b59db7_0_241"/>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75" name="Google Shape;75;g7372b59db7_0_241"/>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76" name="Google Shape;76;g7372b59db7_0_241"/>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06339066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Blank 1">
  <p:cSld name="Blank 1">
    <p:spTree>
      <p:nvGrpSpPr>
        <p:cNvPr id="1" name="Shape 77"/>
        <p:cNvGrpSpPr/>
        <p:nvPr/>
      </p:nvGrpSpPr>
      <p:grpSpPr>
        <a:xfrm>
          <a:off x="0" y="0"/>
          <a:ext cx="0" cy="0"/>
          <a:chOff x="0" y="0"/>
          <a:chExt cx="0" cy="0"/>
        </a:xfrm>
      </p:grpSpPr>
      <p:sp>
        <p:nvSpPr>
          <p:cNvPr id="78" name="Google Shape;78;g7372b59db7_0_393"/>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79" name="Google Shape;79;g7372b59db7_0_393"/>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80" name="Google Shape;80;g7372b59db7_0_393"/>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83607305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1"/>
        <p:cNvGrpSpPr/>
        <p:nvPr/>
      </p:nvGrpSpPr>
      <p:grpSpPr>
        <a:xfrm>
          <a:off x="0" y="0"/>
          <a:ext cx="0" cy="0"/>
          <a:chOff x="0" y="0"/>
          <a:chExt cx="0" cy="0"/>
        </a:xfrm>
      </p:grpSpPr>
      <p:sp>
        <p:nvSpPr>
          <p:cNvPr id="12" name="Google Shape;12;p31"/>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extLst>
      <p:ext uri="{BB962C8B-B14F-4D97-AF65-F5344CB8AC3E}">
        <p14:creationId xmlns:p14="http://schemas.microsoft.com/office/powerpoint/2010/main" val="12405879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122"/>
        <p:cNvGrpSpPr/>
        <p:nvPr/>
      </p:nvGrpSpPr>
      <p:grpSpPr>
        <a:xfrm>
          <a:off x="0" y="0"/>
          <a:ext cx="0" cy="0"/>
          <a:chOff x="0" y="0"/>
          <a:chExt cx="0" cy="0"/>
        </a:xfrm>
      </p:grpSpPr>
      <p:sp>
        <p:nvSpPr>
          <p:cNvPr id="123" name="Google Shape;123;p63"/>
          <p:cNvSpPr txBox="1">
            <a:spLocks noGrp="1"/>
          </p:cNvSpPr>
          <p:nvPr>
            <p:ph type="title"/>
          </p:nvPr>
        </p:nvSpPr>
        <p:spPr>
          <a:xfrm>
            <a:off x="628650" y="444756"/>
            <a:ext cx="7886700" cy="9939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4" name="Google Shape;124;p6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125" name="Google Shape;125;p63"/>
          <p:cNvSpPr txBox="1">
            <a:spLocks noGrp="1"/>
          </p:cNvSpPr>
          <p:nvPr>
            <p:ph type="body" idx="1"/>
          </p:nvPr>
        </p:nvSpPr>
        <p:spPr>
          <a:xfrm>
            <a:off x="628650" y="1544638"/>
            <a:ext cx="7886700" cy="3060600"/>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0"/>
              </a:spcBef>
              <a:spcAft>
                <a:spcPts val="0"/>
              </a:spcAft>
              <a:buSzPts val="24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3"/>
        <p:cNvGrpSpPr/>
        <p:nvPr/>
      </p:nvGrpSpPr>
      <p:grpSpPr>
        <a:xfrm>
          <a:off x="0" y="0"/>
          <a:ext cx="0" cy="0"/>
          <a:chOff x="0" y="0"/>
          <a:chExt cx="0" cy="0"/>
        </a:xfrm>
      </p:grpSpPr>
      <p:sp>
        <p:nvSpPr>
          <p:cNvPr id="14" name="Google Shape;14;p30"/>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30"/>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 name="Google Shape;16;p30"/>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338085260"/>
      </p:ext>
    </p:extLst>
  </p:cSld>
  <p:clrMapOvr>
    <a:masterClrMapping/>
  </p:clrMapOvr>
  <p:transition>
    <p:fade thruBlk="1"/>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7"/>
        <p:cNvGrpSpPr/>
        <p:nvPr/>
      </p:nvGrpSpPr>
      <p:grpSpPr>
        <a:xfrm>
          <a:off x="0" y="0"/>
          <a:ext cx="0" cy="0"/>
          <a:chOff x="0" y="0"/>
          <a:chExt cx="0" cy="0"/>
        </a:xfrm>
      </p:grpSpPr>
      <p:sp>
        <p:nvSpPr>
          <p:cNvPr id="18" name="Google Shape;18;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634050530"/>
      </p:ext>
    </p:extLst>
  </p:cSld>
  <p:clrMapOvr>
    <a:masterClrMapping/>
  </p:clrMapOvr>
  <p:transition>
    <p:fade thruBlk="1"/>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22"/>
        <p:cNvGrpSpPr/>
        <p:nvPr/>
      </p:nvGrpSpPr>
      <p:grpSpPr>
        <a:xfrm>
          <a:off x="0" y="0"/>
          <a:ext cx="0" cy="0"/>
          <a:chOff x="0" y="0"/>
          <a:chExt cx="0" cy="0"/>
        </a:xfrm>
      </p:grpSpPr>
      <p:sp>
        <p:nvSpPr>
          <p:cNvPr id="23" name="Google Shape;23;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276316357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Two Content - Offset Left">
  <p:cSld name="Two Content - Offset Left">
    <p:spTree>
      <p:nvGrpSpPr>
        <p:cNvPr id="1" name="Shape 24"/>
        <p:cNvGrpSpPr/>
        <p:nvPr/>
      </p:nvGrpSpPr>
      <p:grpSpPr>
        <a:xfrm>
          <a:off x="0" y="0"/>
          <a:ext cx="0" cy="0"/>
          <a:chOff x="0" y="0"/>
          <a:chExt cx="0" cy="0"/>
        </a:xfrm>
      </p:grpSpPr>
      <p:sp>
        <p:nvSpPr>
          <p:cNvPr id="25" name="Google Shape;25;p36"/>
          <p:cNvSpPr txBox="1">
            <a:spLocks noGrp="1"/>
          </p:cNvSpPr>
          <p:nvPr>
            <p:ph type="title"/>
          </p:nvPr>
        </p:nvSpPr>
        <p:spPr>
          <a:xfrm>
            <a:off x="628649" y="530359"/>
            <a:ext cx="7886701"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36"/>
          <p:cNvSpPr txBox="1">
            <a:spLocks noGrp="1"/>
          </p:cNvSpPr>
          <p:nvPr>
            <p:ph type="body" idx="1"/>
          </p:nvPr>
        </p:nvSpPr>
        <p:spPr>
          <a:xfrm>
            <a:off x="628649" y="1548882"/>
            <a:ext cx="60440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7" name="Google Shape;27;p36"/>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8" name="Google Shape;28;p36"/>
          <p:cNvSpPr txBox="1">
            <a:spLocks noGrp="1"/>
          </p:cNvSpPr>
          <p:nvPr>
            <p:ph type="body" idx="2"/>
          </p:nvPr>
        </p:nvSpPr>
        <p:spPr>
          <a:xfrm>
            <a:off x="6808265" y="1548882"/>
            <a:ext cx="17145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261691019"/>
      </p:ext>
    </p:extLst>
  </p:cSld>
  <p:clrMapOvr>
    <a:masterClrMapping/>
  </p:clrMapOvr>
  <p:transition>
    <p:fade thruBlk="1"/>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29"/>
        <p:cNvGrpSpPr/>
        <p:nvPr/>
      </p:nvGrpSpPr>
      <p:grpSpPr>
        <a:xfrm>
          <a:off x="0" y="0"/>
          <a:ext cx="0" cy="0"/>
          <a:chOff x="0" y="0"/>
          <a:chExt cx="0" cy="0"/>
        </a:xfrm>
      </p:grpSpPr>
      <p:sp>
        <p:nvSpPr>
          <p:cNvPr id="30" name="Google Shape;30;p33"/>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33"/>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2" name="Google Shape;32;p3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3" name="Google Shape;33;p33"/>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4" name="Google Shape;34;p33"/>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986328057"/>
      </p:ext>
    </p:extLst>
  </p:cSld>
  <p:clrMapOvr>
    <a:masterClrMapping/>
  </p:clrMapOvr>
  <p:transition>
    <p:fade thruBlk="1"/>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35"/>
        <p:cNvGrpSpPr/>
        <p:nvPr/>
      </p:nvGrpSpPr>
      <p:grpSpPr>
        <a:xfrm>
          <a:off x="0" y="0"/>
          <a:ext cx="0" cy="0"/>
          <a:chOff x="0" y="0"/>
          <a:chExt cx="0" cy="0"/>
        </a:xfrm>
      </p:grpSpPr>
      <p:sp>
        <p:nvSpPr>
          <p:cNvPr id="36" name="Google Shape;36;p34"/>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34"/>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8" name="Google Shape;38;p34"/>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9" name="Google Shape;39;p3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0" name="Google Shape;40;p34"/>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1" name="Google Shape;41;p34"/>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436471684"/>
      </p:ext>
    </p:extLst>
  </p:cSld>
  <p:clrMapOvr>
    <a:masterClrMapping/>
  </p:clrMapOvr>
  <p:transition>
    <p:fade thruBlk="1"/>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42"/>
        <p:cNvGrpSpPr/>
        <p:nvPr/>
      </p:nvGrpSpPr>
      <p:grpSpPr>
        <a:xfrm>
          <a:off x="0" y="0"/>
          <a:ext cx="0" cy="0"/>
          <a:chOff x="0" y="0"/>
          <a:chExt cx="0" cy="0"/>
        </a:xfrm>
      </p:grpSpPr>
      <p:sp>
        <p:nvSpPr>
          <p:cNvPr id="43" name="Google Shape;43;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5" name="Google Shape;45;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6" name="Google Shape;46;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4028899752"/>
      </p:ext>
    </p:extLst>
  </p:cSld>
  <p:clrMapOvr>
    <a:masterClrMapping/>
  </p:clrMapOvr>
  <p:transition>
    <p:fade thruBlk="1"/>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47"/>
        <p:cNvGrpSpPr/>
        <p:nvPr/>
      </p:nvGrpSpPr>
      <p:grpSpPr>
        <a:xfrm>
          <a:off x="0" y="0"/>
          <a:ext cx="0" cy="0"/>
          <a:chOff x="0" y="0"/>
          <a:chExt cx="0" cy="0"/>
        </a:xfrm>
      </p:grpSpPr>
      <p:sp>
        <p:nvSpPr>
          <p:cNvPr id="48" name="Google Shape;48;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0" name="Google Shape;50;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1" name="Google Shape;51;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2" name="Google Shape;52;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738736748"/>
      </p:ext>
    </p:extLst>
  </p:cSld>
  <p:clrMapOvr>
    <a:masterClrMapping/>
  </p:clrMapOvr>
  <p:transition>
    <p:fade thruBlk="1"/>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53"/>
        <p:cNvGrpSpPr/>
        <p:nvPr/>
      </p:nvGrpSpPr>
      <p:grpSpPr>
        <a:xfrm>
          <a:off x="0" y="0"/>
          <a:ext cx="0" cy="0"/>
          <a:chOff x="0" y="0"/>
          <a:chExt cx="0" cy="0"/>
        </a:xfrm>
      </p:grpSpPr>
      <p:sp>
        <p:nvSpPr>
          <p:cNvPr id="54" name="Google Shape;54;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6" name="Google Shape;56;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7" name="Google Shape;57;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8" name="Google Shape;58;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640265322"/>
      </p:ext>
    </p:extLst>
  </p:cSld>
  <p:clrMapOvr>
    <a:masterClrMapping/>
  </p:clrMapOvr>
  <p:transition>
    <p:fade thruBlk="1"/>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59"/>
        <p:cNvGrpSpPr/>
        <p:nvPr/>
      </p:nvGrpSpPr>
      <p:grpSpPr>
        <a:xfrm>
          <a:off x="0" y="0"/>
          <a:ext cx="0" cy="0"/>
          <a:chOff x="0" y="0"/>
          <a:chExt cx="0" cy="0"/>
        </a:xfrm>
      </p:grpSpPr>
      <p:sp>
        <p:nvSpPr>
          <p:cNvPr id="60" name="Google Shape;60;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2" name="Google Shape;62;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3" name="Google Shape;63;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4" name="Google Shape;64;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5" name="Google Shape;65;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444952527"/>
      </p:ext>
    </p:extLst>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126"/>
        <p:cNvGrpSpPr/>
        <p:nvPr/>
      </p:nvGrpSpPr>
      <p:grpSpPr>
        <a:xfrm>
          <a:off x="0" y="0"/>
          <a:ext cx="0" cy="0"/>
          <a:chOff x="0" y="0"/>
          <a:chExt cx="0" cy="0"/>
        </a:xfrm>
      </p:grpSpPr>
      <p:sp>
        <p:nvSpPr>
          <p:cNvPr id="127" name="Google Shape;127;p64"/>
          <p:cNvSpPr txBox="1">
            <a:spLocks noGrp="1"/>
          </p:cNvSpPr>
          <p:nvPr>
            <p:ph type="title"/>
          </p:nvPr>
        </p:nvSpPr>
        <p:spPr>
          <a:xfrm>
            <a:off x="635238" y="530359"/>
            <a:ext cx="78975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8" name="Google Shape;128;p64"/>
          <p:cNvSpPr txBox="1">
            <a:spLocks noGrp="1"/>
          </p:cNvSpPr>
          <p:nvPr>
            <p:ph type="body" idx="1"/>
          </p:nvPr>
        </p:nvSpPr>
        <p:spPr>
          <a:xfrm>
            <a:off x="628649" y="1525438"/>
            <a:ext cx="60441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29" name="Google Shape;129;p6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30" name="Google Shape;130;p64"/>
          <p:cNvSpPr txBox="1">
            <a:spLocks noGrp="1"/>
          </p:cNvSpPr>
          <p:nvPr>
            <p:ph type="body" idx="2"/>
          </p:nvPr>
        </p:nvSpPr>
        <p:spPr>
          <a:xfrm>
            <a:off x="6886085" y="1556328"/>
            <a:ext cx="1645800" cy="1463100"/>
          </a:xfrm>
          <a:prstGeom prst="rect">
            <a:avLst/>
          </a:prstGeom>
          <a:noFill/>
          <a:ln>
            <a:noFill/>
          </a:ln>
        </p:spPr>
        <p:txBody>
          <a:bodyPr spcFirstLastPara="1" wrap="square" lIns="91425" tIns="45700" rIns="91425" bIns="45700" anchor="t" anchorCtr="0">
            <a:no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31" name="Google Shape;131;p64"/>
          <p:cNvSpPr txBox="1">
            <a:spLocks noGrp="1"/>
          </p:cNvSpPr>
          <p:nvPr>
            <p:ph type="body" idx="3"/>
          </p:nvPr>
        </p:nvSpPr>
        <p:spPr>
          <a:xfrm>
            <a:off x="6902455" y="3172286"/>
            <a:ext cx="1645800" cy="1463100"/>
          </a:xfrm>
          <a:prstGeom prst="rect">
            <a:avLst/>
          </a:prstGeom>
          <a:noFill/>
          <a:ln>
            <a:noFill/>
          </a:ln>
        </p:spPr>
        <p:txBody>
          <a:bodyPr spcFirstLastPara="1" wrap="square" lIns="91425" tIns="45700" rIns="91425" bIns="45700" anchor="t" anchorCtr="0">
            <a:no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66"/>
        <p:cNvGrpSpPr/>
        <p:nvPr/>
      </p:nvGrpSpPr>
      <p:grpSpPr>
        <a:xfrm>
          <a:off x="0" y="0"/>
          <a:ext cx="0" cy="0"/>
          <a:chOff x="0" y="0"/>
          <a:chExt cx="0" cy="0"/>
        </a:xfrm>
      </p:grpSpPr>
      <p:sp>
        <p:nvSpPr>
          <p:cNvPr id="67" name="Google Shape;67;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69" name="Google Shape;69;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0" name="Google Shape;70;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1" name="Google Shape;71;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670800483"/>
      </p:ext>
    </p:extLst>
  </p:cSld>
  <p:clrMapOvr>
    <a:masterClrMapping/>
  </p:clrMapOvr>
  <p:transition>
    <p:fade thruBlk="1"/>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g7372b59db7_0_241"/>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pPr marL="0" marR="0" lvl="0" indent="0" algn="l" defTabSz="914400" rtl="0" eaLnBrk="1" fontAlgn="auto" latinLnBrk="0" hangingPunct="1">
              <a:lnSpc>
                <a:spcPct val="100000"/>
              </a:lnSpc>
              <a:spcBef>
                <a:spcPts val="0"/>
              </a:spcBef>
              <a:spcAft>
                <a:spcPts val="0"/>
              </a:spcAft>
              <a:buClr>
                <a:srgbClr val="000000"/>
              </a:buClr>
              <a:buSzPts val="700"/>
              <a:buFont typeface="Arial"/>
              <a:buNone/>
              <a:tabLst/>
              <a:defRPr/>
            </a:pPr>
            <a:endParaRPr kumimoji="0" sz="700" b="0" i="0" u="none" strike="noStrike" kern="0" cap="none" spc="0" normalizeH="0" baseline="0" noProof="0">
              <a:ln>
                <a:noFill/>
              </a:ln>
              <a:solidFill>
                <a:srgbClr val="000000"/>
              </a:solidFill>
              <a:effectLst/>
              <a:uLnTx/>
              <a:uFillTx/>
              <a:latin typeface="Arial"/>
              <a:cs typeface="Arial"/>
              <a:sym typeface="Arial"/>
            </a:endParaRPr>
          </a:p>
        </p:txBody>
      </p:sp>
      <p:sp>
        <p:nvSpPr>
          <p:cNvPr id="75" name="Google Shape;75;g7372b59db7_0_241"/>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pPr marL="0" marR="0" lvl="0" indent="0" algn="ctr" defTabSz="914400" rtl="0" eaLnBrk="1" fontAlgn="auto" latinLnBrk="0" hangingPunct="1">
              <a:lnSpc>
                <a:spcPct val="100000"/>
              </a:lnSpc>
              <a:spcBef>
                <a:spcPts val="0"/>
              </a:spcBef>
              <a:spcAft>
                <a:spcPts val="0"/>
              </a:spcAft>
              <a:buClr>
                <a:srgbClr val="000000"/>
              </a:buClr>
              <a:buSzPts val="700"/>
              <a:buFont typeface="Arial"/>
              <a:buNone/>
              <a:tabLst/>
              <a:defRPr/>
            </a:pPr>
            <a:endParaRPr kumimoji="0" sz="700" b="0" i="0" u="none" strike="noStrike" kern="0" cap="none" spc="0" normalizeH="0" baseline="0" noProof="0">
              <a:ln>
                <a:noFill/>
              </a:ln>
              <a:solidFill>
                <a:srgbClr val="000000"/>
              </a:solidFill>
              <a:effectLst/>
              <a:uLnTx/>
              <a:uFillTx/>
              <a:latin typeface="Arial"/>
              <a:cs typeface="Arial"/>
              <a:sym typeface="Arial"/>
            </a:endParaRPr>
          </a:p>
        </p:txBody>
      </p:sp>
      <p:sp>
        <p:nvSpPr>
          <p:cNvPr id="76" name="Google Shape;76;g7372b59db7_0_241"/>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marR="0" lvl="0" indent="0" algn="r" defTabSz="914400" rtl="0" eaLnBrk="1" fontAlgn="auto" latinLnBrk="0" hangingPunct="1">
              <a:lnSpc>
                <a:spcPct val="100000"/>
              </a:lnSpc>
              <a:spcBef>
                <a:spcPts val="0"/>
              </a:spcBef>
              <a:spcAft>
                <a:spcPts val="0"/>
              </a:spcAft>
              <a:buClr>
                <a:srgbClr val="000000"/>
              </a:buClr>
              <a:buSzPts val="1300"/>
              <a:buFont typeface="Arial"/>
              <a:buNone/>
              <a:tabLst/>
              <a:defRPr/>
            </a:pPr>
            <a:fld id="{00000000-1234-1234-1234-123412341234}" type="slidenum">
              <a:rPr kumimoji="0" lang="en-US" sz="1300" b="1" i="0" u="none" strike="noStrike" kern="0" cap="none" spc="0" normalizeH="0" baseline="0" noProof="0">
                <a:ln>
                  <a:noFill/>
                </a:ln>
                <a:solidFill>
                  <a:srgbClr val="0B4860"/>
                </a:solidFill>
                <a:effectLst/>
                <a:uLnTx/>
                <a:uFillTx/>
                <a:latin typeface="Work Sans"/>
                <a:sym typeface="Work Sans"/>
              </a:rPr>
              <a:pPr marL="0" marR="0" lvl="0" indent="0" algn="r" defTabSz="914400" rtl="0" eaLnBrk="1" fontAlgn="auto" latinLnBrk="0" hangingPunct="1">
                <a:lnSpc>
                  <a:spcPct val="100000"/>
                </a:lnSpc>
                <a:spcBef>
                  <a:spcPts val="0"/>
                </a:spcBef>
                <a:spcAft>
                  <a:spcPts val="0"/>
                </a:spcAft>
                <a:buClr>
                  <a:srgbClr val="000000"/>
                </a:buClr>
                <a:buSzPts val="1300"/>
                <a:buFont typeface="Arial"/>
                <a:buNone/>
                <a:tabLst/>
                <a:defRPr/>
              </a:pPr>
              <a:t>‹#›</a:t>
            </a:fld>
            <a:endParaRPr kumimoji="0" sz="1300" b="1" i="0" u="none" strike="noStrike" kern="0" cap="none" spc="0" normalizeH="0" baseline="0" noProof="0">
              <a:ln>
                <a:noFill/>
              </a:ln>
              <a:solidFill>
                <a:srgbClr val="0B4860"/>
              </a:solidFill>
              <a:effectLst/>
              <a:uLnTx/>
              <a:uFillTx/>
              <a:latin typeface="Work Sans"/>
              <a:sym typeface="Work Sans"/>
            </a:endParaRPr>
          </a:p>
        </p:txBody>
      </p:sp>
    </p:spTree>
    <p:extLst>
      <p:ext uri="{BB962C8B-B14F-4D97-AF65-F5344CB8AC3E}">
        <p14:creationId xmlns:p14="http://schemas.microsoft.com/office/powerpoint/2010/main" val="402458962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1"/>
        <p:cNvGrpSpPr/>
        <p:nvPr/>
      </p:nvGrpSpPr>
      <p:grpSpPr>
        <a:xfrm>
          <a:off x="0" y="0"/>
          <a:ext cx="0" cy="0"/>
          <a:chOff x="0" y="0"/>
          <a:chExt cx="0" cy="0"/>
        </a:xfrm>
      </p:grpSpPr>
      <p:sp>
        <p:nvSpPr>
          <p:cNvPr id="12" name="Google Shape;12;p45"/>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extLst>
      <p:ext uri="{BB962C8B-B14F-4D97-AF65-F5344CB8AC3E}">
        <p14:creationId xmlns:p14="http://schemas.microsoft.com/office/powerpoint/2010/main" val="202140156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3"/>
        <p:cNvGrpSpPr/>
        <p:nvPr/>
      </p:nvGrpSpPr>
      <p:grpSpPr>
        <a:xfrm>
          <a:off x="0" y="0"/>
          <a:ext cx="0" cy="0"/>
          <a:chOff x="0" y="0"/>
          <a:chExt cx="0" cy="0"/>
        </a:xfrm>
      </p:grpSpPr>
      <p:sp>
        <p:nvSpPr>
          <p:cNvPr id="14" name="Google Shape;14;p46"/>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46"/>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 name="Google Shape;16;p46"/>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pic>
        <p:nvPicPr>
          <p:cNvPr id="17" name="Google Shape;17;p46" descr="A picture containing drawing  Description automatically generated"/>
          <p:cNvPicPr preferRelativeResize="0"/>
          <p:nvPr/>
        </p:nvPicPr>
        <p:blipFill rotWithShape="1">
          <a:blip r:embed="rId2">
            <a:alphaModFix/>
          </a:blip>
          <a:srcRect/>
          <a:stretch/>
        </p:blipFill>
        <p:spPr>
          <a:xfrm>
            <a:off x="8657661" y="4705622"/>
            <a:ext cx="427324" cy="413153"/>
          </a:xfrm>
          <a:prstGeom prst="rect">
            <a:avLst/>
          </a:prstGeom>
          <a:noFill/>
          <a:ln>
            <a:noFill/>
          </a:ln>
        </p:spPr>
      </p:pic>
    </p:spTree>
    <p:extLst>
      <p:ext uri="{BB962C8B-B14F-4D97-AF65-F5344CB8AC3E}">
        <p14:creationId xmlns:p14="http://schemas.microsoft.com/office/powerpoint/2010/main" val="2981585881"/>
      </p:ext>
    </p:extLst>
  </p:cSld>
  <p:clrMapOvr>
    <a:masterClrMapping/>
  </p:clrMapOvr>
  <p:transition>
    <p:fade thruBlk="1"/>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8"/>
        <p:cNvGrpSpPr/>
        <p:nvPr/>
      </p:nvGrpSpPr>
      <p:grpSpPr>
        <a:xfrm>
          <a:off x="0" y="0"/>
          <a:ext cx="0" cy="0"/>
          <a:chOff x="0" y="0"/>
          <a:chExt cx="0" cy="0"/>
        </a:xfrm>
      </p:grpSpPr>
      <p:sp>
        <p:nvSpPr>
          <p:cNvPr id="19" name="Google Shape;19;p47"/>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47"/>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47"/>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2" name="Google Shape;22;p47"/>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417415639"/>
      </p:ext>
    </p:extLst>
  </p:cSld>
  <p:clrMapOvr>
    <a:masterClrMapping/>
  </p:clrMapOvr>
  <p:transition>
    <p:fade thruBlk="1"/>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36"/>
        <p:cNvGrpSpPr/>
        <p:nvPr/>
      </p:nvGrpSpPr>
      <p:grpSpPr>
        <a:xfrm>
          <a:off x="0" y="0"/>
          <a:ext cx="0" cy="0"/>
          <a:chOff x="0" y="0"/>
          <a:chExt cx="0" cy="0"/>
        </a:xfrm>
      </p:grpSpPr>
      <p:sp>
        <p:nvSpPr>
          <p:cNvPr id="37" name="Google Shape;37;p52"/>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420199677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53"/>
        <p:cNvGrpSpPr/>
        <p:nvPr/>
      </p:nvGrpSpPr>
      <p:grpSpPr>
        <a:xfrm>
          <a:off x="0" y="0"/>
          <a:ext cx="0" cy="0"/>
          <a:chOff x="0" y="0"/>
          <a:chExt cx="0" cy="0"/>
        </a:xfrm>
      </p:grpSpPr>
      <p:sp>
        <p:nvSpPr>
          <p:cNvPr id="54" name="Google Shape;54;p56"/>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56"/>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6" name="Google Shape;56;p56"/>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7" name="Google Shape;57;p56"/>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8" name="Google Shape;58;p56"/>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2222962233"/>
      </p:ext>
    </p:extLst>
  </p:cSld>
  <p:clrMapOvr>
    <a:masterClrMapping/>
  </p:clrMapOvr>
  <p:transition>
    <p:fade thruBlk="1"/>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59"/>
        <p:cNvGrpSpPr/>
        <p:nvPr/>
      </p:nvGrpSpPr>
      <p:grpSpPr>
        <a:xfrm>
          <a:off x="0" y="0"/>
          <a:ext cx="0" cy="0"/>
          <a:chOff x="0" y="0"/>
          <a:chExt cx="0" cy="0"/>
        </a:xfrm>
      </p:grpSpPr>
      <p:sp>
        <p:nvSpPr>
          <p:cNvPr id="60" name="Google Shape;60;p57"/>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57"/>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2" name="Google Shape;62;p57"/>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3" name="Google Shape;63;p57"/>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4" name="Google Shape;64;p57"/>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grpSp>
        <p:nvGrpSpPr>
          <p:cNvPr id="65" name="Google Shape;65;p57"/>
          <p:cNvGrpSpPr/>
          <p:nvPr/>
        </p:nvGrpSpPr>
        <p:grpSpPr>
          <a:xfrm>
            <a:off x="91440" y="57150"/>
            <a:ext cx="8993545" cy="5061625"/>
            <a:chOff x="91440" y="57150"/>
            <a:chExt cx="8993545" cy="5061625"/>
          </a:xfrm>
        </p:grpSpPr>
        <p:sp>
          <p:nvSpPr>
            <p:cNvPr id="66" name="Google Shape;66;p57"/>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67" name="Google Shape;67;p57" descr="A picture containing drawing  Description automatically generated"/>
            <p:cNvPicPr preferRelativeResize="0"/>
            <p:nvPr/>
          </p:nvPicPr>
          <p:blipFill rotWithShape="1">
            <a:blip r:embed="rId2">
              <a:alphaModFix/>
            </a:blip>
            <a:srcRect/>
            <a:stretch/>
          </p:blipFill>
          <p:spPr>
            <a:xfrm>
              <a:off x="8657661" y="4705622"/>
              <a:ext cx="427324" cy="413153"/>
            </a:xfrm>
            <a:prstGeom prst="rect">
              <a:avLst/>
            </a:prstGeom>
            <a:noFill/>
            <a:ln>
              <a:noFill/>
            </a:ln>
          </p:spPr>
        </p:pic>
      </p:grpSp>
    </p:spTree>
    <p:extLst>
      <p:ext uri="{BB962C8B-B14F-4D97-AF65-F5344CB8AC3E}">
        <p14:creationId xmlns:p14="http://schemas.microsoft.com/office/powerpoint/2010/main" val="67027394"/>
      </p:ext>
    </p:extLst>
  </p:cSld>
  <p:clrMapOvr>
    <a:masterClrMapping/>
  </p:clrMapOvr>
  <p:transition>
    <p:fade thruBlk="1"/>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68"/>
        <p:cNvGrpSpPr/>
        <p:nvPr/>
      </p:nvGrpSpPr>
      <p:grpSpPr>
        <a:xfrm>
          <a:off x="0" y="0"/>
          <a:ext cx="0" cy="0"/>
          <a:chOff x="0" y="0"/>
          <a:chExt cx="0" cy="0"/>
        </a:xfrm>
      </p:grpSpPr>
      <p:sp>
        <p:nvSpPr>
          <p:cNvPr id="69" name="Google Shape;69;p58"/>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58"/>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1" name="Google Shape;71;p58"/>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58"/>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73" name="Google Shape;73;p58"/>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grpSp>
        <p:nvGrpSpPr>
          <p:cNvPr id="74" name="Google Shape;74;p58"/>
          <p:cNvGrpSpPr/>
          <p:nvPr/>
        </p:nvGrpSpPr>
        <p:grpSpPr>
          <a:xfrm>
            <a:off x="91440" y="57150"/>
            <a:ext cx="8993545" cy="5061625"/>
            <a:chOff x="91440" y="57150"/>
            <a:chExt cx="8993545" cy="5061625"/>
          </a:xfrm>
        </p:grpSpPr>
        <p:sp>
          <p:nvSpPr>
            <p:cNvPr id="75" name="Google Shape;75;p58"/>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76" name="Google Shape;76;p58" descr="A picture containing drawing  Description automatically generated"/>
            <p:cNvPicPr preferRelativeResize="0"/>
            <p:nvPr/>
          </p:nvPicPr>
          <p:blipFill rotWithShape="1">
            <a:blip r:embed="rId2">
              <a:alphaModFix/>
            </a:blip>
            <a:srcRect/>
            <a:stretch/>
          </p:blipFill>
          <p:spPr>
            <a:xfrm>
              <a:off x="8657661" y="4705622"/>
              <a:ext cx="427324" cy="413153"/>
            </a:xfrm>
            <a:prstGeom prst="rect">
              <a:avLst/>
            </a:prstGeom>
            <a:noFill/>
            <a:ln>
              <a:noFill/>
            </a:ln>
          </p:spPr>
        </p:pic>
      </p:grpSp>
    </p:spTree>
    <p:extLst>
      <p:ext uri="{BB962C8B-B14F-4D97-AF65-F5344CB8AC3E}">
        <p14:creationId xmlns:p14="http://schemas.microsoft.com/office/powerpoint/2010/main" val="1368702820"/>
      </p:ext>
    </p:extLst>
  </p:cSld>
  <p:clrMapOvr>
    <a:masterClrMapping/>
  </p:clrMapOvr>
  <p:transition>
    <p:fade thruBlk="1"/>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77"/>
        <p:cNvGrpSpPr/>
        <p:nvPr/>
      </p:nvGrpSpPr>
      <p:grpSpPr>
        <a:xfrm>
          <a:off x="0" y="0"/>
          <a:ext cx="0" cy="0"/>
          <a:chOff x="0" y="0"/>
          <a:chExt cx="0" cy="0"/>
        </a:xfrm>
      </p:grpSpPr>
      <p:sp>
        <p:nvSpPr>
          <p:cNvPr id="78" name="Google Shape;78;p59"/>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59"/>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0" name="Google Shape;80;p59"/>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1" name="Google Shape;81;p5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82" name="Google Shape;82;p59"/>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3" name="Google Shape;83;p59"/>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grpSp>
        <p:nvGrpSpPr>
          <p:cNvPr id="84" name="Google Shape;84;p59"/>
          <p:cNvGrpSpPr/>
          <p:nvPr/>
        </p:nvGrpSpPr>
        <p:grpSpPr>
          <a:xfrm>
            <a:off x="91440" y="57150"/>
            <a:ext cx="8993545" cy="5061625"/>
            <a:chOff x="91440" y="57150"/>
            <a:chExt cx="8993545" cy="5061625"/>
          </a:xfrm>
        </p:grpSpPr>
        <p:sp>
          <p:nvSpPr>
            <p:cNvPr id="85" name="Google Shape;85;p5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86" name="Google Shape;86;p59" descr="A picture containing drawing  Description automatically generated"/>
            <p:cNvPicPr preferRelativeResize="0"/>
            <p:nvPr/>
          </p:nvPicPr>
          <p:blipFill rotWithShape="1">
            <a:blip r:embed="rId2">
              <a:alphaModFix/>
            </a:blip>
            <a:srcRect/>
            <a:stretch/>
          </p:blipFill>
          <p:spPr>
            <a:xfrm>
              <a:off x="8657661" y="4705622"/>
              <a:ext cx="427324" cy="413153"/>
            </a:xfrm>
            <a:prstGeom prst="rect">
              <a:avLst/>
            </a:prstGeom>
            <a:noFill/>
            <a:ln>
              <a:noFill/>
            </a:ln>
          </p:spPr>
        </p:pic>
      </p:grpSp>
    </p:spTree>
    <p:extLst>
      <p:ext uri="{BB962C8B-B14F-4D97-AF65-F5344CB8AC3E}">
        <p14:creationId xmlns:p14="http://schemas.microsoft.com/office/powerpoint/2010/main" val="1534451788"/>
      </p:ext>
    </p:extLst>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132"/>
        <p:cNvGrpSpPr/>
        <p:nvPr/>
      </p:nvGrpSpPr>
      <p:grpSpPr>
        <a:xfrm>
          <a:off x="0" y="0"/>
          <a:ext cx="0" cy="0"/>
          <a:chOff x="0" y="0"/>
          <a:chExt cx="0" cy="0"/>
        </a:xfrm>
      </p:grpSpPr>
      <p:sp>
        <p:nvSpPr>
          <p:cNvPr id="133" name="Google Shape;133;p65"/>
          <p:cNvSpPr txBox="1">
            <a:spLocks noGrp="1"/>
          </p:cNvSpPr>
          <p:nvPr>
            <p:ph type="title"/>
          </p:nvPr>
        </p:nvSpPr>
        <p:spPr>
          <a:xfrm>
            <a:off x="641785" y="508171"/>
            <a:ext cx="78735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4" name="Google Shape;134;p65"/>
          <p:cNvSpPr txBox="1">
            <a:spLocks noGrp="1"/>
          </p:cNvSpPr>
          <p:nvPr>
            <p:ph type="body" idx="1"/>
          </p:nvPr>
        </p:nvSpPr>
        <p:spPr>
          <a:xfrm>
            <a:off x="628649" y="1492528"/>
            <a:ext cx="3771900" cy="1554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35" name="Google Shape;135;p65"/>
          <p:cNvSpPr txBox="1">
            <a:spLocks noGrp="1"/>
          </p:cNvSpPr>
          <p:nvPr>
            <p:ph type="body" idx="2"/>
          </p:nvPr>
        </p:nvSpPr>
        <p:spPr>
          <a:xfrm>
            <a:off x="628649" y="3113037"/>
            <a:ext cx="3771900" cy="1554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36" name="Google Shape;136;p65"/>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37" name="Google Shape;137;p65"/>
          <p:cNvSpPr txBox="1">
            <a:spLocks noGrp="1"/>
          </p:cNvSpPr>
          <p:nvPr>
            <p:ph type="body" idx="3"/>
          </p:nvPr>
        </p:nvSpPr>
        <p:spPr>
          <a:xfrm>
            <a:off x="4744687" y="1492528"/>
            <a:ext cx="3771900" cy="1554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38" name="Google Shape;138;p65"/>
          <p:cNvSpPr txBox="1">
            <a:spLocks noGrp="1"/>
          </p:cNvSpPr>
          <p:nvPr>
            <p:ph type="body" idx="4"/>
          </p:nvPr>
        </p:nvSpPr>
        <p:spPr>
          <a:xfrm>
            <a:off x="4744687" y="3113037"/>
            <a:ext cx="3771900" cy="1554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87"/>
        <p:cNvGrpSpPr/>
        <p:nvPr/>
      </p:nvGrpSpPr>
      <p:grpSpPr>
        <a:xfrm>
          <a:off x="0" y="0"/>
          <a:ext cx="0" cy="0"/>
          <a:chOff x="0" y="0"/>
          <a:chExt cx="0" cy="0"/>
        </a:xfrm>
      </p:grpSpPr>
      <p:sp>
        <p:nvSpPr>
          <p:cNvPr id="88" name="Google Shape;88;p60"/>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p60"/>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90" name="Google Shape;90;p60"/>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91" name="Google Shape;91;p60"/>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92" name="Google Shape;92;p60"/>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93" name="Google Shape;93;p6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grpSp>
        <p:nvGrpSpPr>
          <p:cNvPr id="94" name="Google Shape;94;p60"/>
          <p:cNvGrpSpPr/>
          <p:nvPr/>
        </p:nvGrpSpPr>
        <p:grpSpPr>
          <a:xfrm>
            <a:off x="91440" y="57150"/>
            <a:ext cx="8993545" cy="5061625"/>
            <a:chOff x="91440" y="57150"/>
            <a:chExt cx="8993545" cy="5061625"/>
          </a:xfrm>
        </p:grpSpPr>
        <p:sp>
          <p:nvSpPr>
            <p:cNvPr id="95" name="Google Shape;95;p60"/>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96" name="Google Shape;96;p60" descr="A picture containing drawing  Description automatically generated"/>
            <p:cNvPicPr preferRelativeResize="0"/>
            <p:nvPr/>
          </p:nvPicPr>
          <p:blipFill rotWithShape="1">
            <a:blip r:embed="rId2">
              <a:alphaModFix/>
            </a:blip>
            <a:srcRect/>
            <a:stretch/>
          </p:blipFill>
          <p:spPr>
            <a:xfrm>
              <a:off x="8657661" y="4705622"/>
              <a:ext cx="427324" cy="413153"/>
            </a:xfrm>
            <a:prstGeom prst="rect">
              <a:avLst/>
            </a:prstGeom>
            <a:noFill/>
            <a:ln>
              <a:noFill/>
            </a:ln>
          </p:spPr>
        </p:pic>
      </p:grpSp>
    </p:spTree>
    <p:extLst>
      <p:ext uri="{BB962C8B-B14F-4D97-AF65-F5344CB8AC3E}">
        <p14:creationId xmlns:p14="http://schemas.microsoft.com/office/powerpoint/2010/main" val="1941363753"/>
      </p:ext>
    </p:extLst>
  </p:cSld>
  <p:clrMapOvr>
    <a:masterClrMapping/>
  </p:clrMapOvr>
  <p:transition>
    <p:fade thruBlk="1"/>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97"/>
        <p:cNvGrpSpPr/>
        <p:nvPr/>
      </p:nvGrpSpPr>
      <p:grpSpPr>
        <a:xfrm>
          <a:off x="0" y="0"/>
          <a:ext cx="0" cy="0"/>
          <a:chOff x="0" y="0"/>
          <a:chExt cx="0" cy="0"/>
        </a:xfrm>
      </p:grpSpPr>
      <p:sp>
        <p:nvSpPr>
          <p:cNvPr id="98" name="Google Shape;98;g73417f922e_0_325"/>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99" name="Google Shape;99;g73417f922e_0_325"/>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100" name="Google Shape;100;g73417f922e_0_325"/>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74293435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Blank 1">
  <p:cSld name="Blank 1">
    <p:spTree>
      <p:nvGrpSpPr>
        <p:cNvPr id="1" name="Shape 101"/>
        <p:cNvGrpSpPr/>
        <p:nvPr/>
      </p:nvGrpSpPr>
      <p:grpSpPr>
        <a:xfrm>
          <a:off x="0" y="0"/>
          <a:ext cx="0" cy="0"/>
          <a:chOff x="0" y="0"/>
          <a:chExt cx="0" cy="0"/>
        </a:xfrm>
      </p:grpSpPr>
      <p:sp>
        <p:nvSpPr>
          <p:cNvPr id="102" name="Google Shape;102;g73417f922e_0_444"/>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103" name="Google Shape;103;g73417f922e_0_444"/>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104" name="Google Shape;104;g73417f922e_0_444"/>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1636061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Blank reverse">
  <p:cSld name="BLANK_1">
    <p:bg>
      <p:bgPr>
        <a:solidFill>
          <a:srgbClr val="0B4860"/>
        </a:solidFill>
        <a:effectLst/>
      </p:bgPr>
    </p:bg>
    <p:spTree>
      <p:nvGrpSpPr>
        <p:cNvPr id="1" name="Shape 139"/>
        <p:cNvGrpSpPr/>
        <p:nvPr/>
      </p:nvGrpSpPr>
      <p:grpSpPr>
        <a:xfrm>
          <a:off x="0" y="0"/>
          <a:ext cx="0" cy="0"/>
          <a:chOff x="0" y="0"/>
          <a:chExt cx="0" cy="0"/>
        </a:xfrm>
      </p:grpSpPr>
      <p:sp>
        <p:nvSpPr>
          <p:cNvPr id="140" name="Google Shape;140;p66"/>
          <p:cNvSpPr/>
          <p:nvPr/>
        </p:nvSpPr>
        <p:spPr>
          <a:xfrm>
            <a:off x="91440" y="57150"/>
            <a:ext cx="896100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wo Content - Offset Left">
  <p:cSld name="Two Content - Offset Left">
    <p:spTree>
      <p:nvGrpSpPr>
        <p:cNvPr id="1" name="Shape 141"/>
        <p:cNvGrpSpPr/>
        <p:nvPr/>
      </p:nvGrpSpPr>
      <p:grpSpPr>
        <a:xfrm>
          <a:off x="0" y="0"/>
          <a:ext cx="0" cy="0"/>
          <a:chOff x="0" y="0"/>
          <a:chExt cx="0" cy="0"/>
        </a:xfrm>
      </p:grpSpPr>
      <p:sp>
        <p:nvSpPr>
          <p:cNvPr id="142" name="Google Shape;142;p67"/>
          <p:cNvSpPr txBox="1">
            <a:spLocks noGrp="1"/>
          </p:cNvSpPr>
          <p:nvPr>
            <p:ph type="title"/>
          </p:nvPr>
        </p:nvSpPr>
        <p:spPr>
          <a:xfrm>
            <a:off x="628649" y="530359"/>
            <a:ext cx="78867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3" name="Google Shape;143;p67"/>
          <p:cNvSpPr txBox="1">
            <a:spLocks noGrp="1"/>
          </p:cNvSpPr>
          <p:nvPr>
            <p:ph type="body" idx="1"/>
          </p:nvPr>
        </p:nvSpPr>
        <p:spPr>
          <a:xfrm>
            <a:off x="628649" y="1548882"/>
            <a:ext cx="60441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44" name="Google Shape;144;p67"/>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45" name="Google Shape;145;p67"/>
          <p:cNvSpPr txBox="1">
            <a:spLocks noGrp="1"/>
          </p:cNvSpPr>
          <p:nvPr>
            <p:ph type="body" idx="2"/>
          </p:nvPr>
        </p:nvSpPr>
        <p:spPr>
          <a:xfrm>
            <a:off x="6808265" y="1548882"/>
            <a:ext cx="17145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146"/>
        <p:cNvGrpSpPr/>
        <p:nvPr/>
      </p:nvGrpSpPr>
      <p:grpSpPr>
        <a:xfrm>
          <a:off x="0" y="0"/>
          <a:ext cx="0" cy="0"/>
          <a:chOff x="0" y="0"/>
          <a:chExt cx="0" cy="0"/>
        </a:xfrm>
      </p:grpSpPr>
      <p:sp>
        <p:nvSpPr>
          <p:cNvPr id="147" name="Google Shape;147;p68"/>
          <p:cNvSpPr txBox="1">
            <a:spLocks noGrp="1"/>
          </p:cNvSpPr>
          <p:nvPr>
            <p:ph type="body" idx="1"/>
          </p:nvPr>
        </p:nvSpPr>
        <p:spPr>
          <a:xfrm>
            <a:off x="1804525" y="854775"/>
            <a:ext cx="5152200" cy="3505200"/>
          </a:xfrm>
          <a:prstGeom prst="rect">
            <a:avLst/>
          </a:prstGeom>
          <a:noFill/>
          <a:ln>
            <a:noFill/>
          </a:ln>
        </p:spPr>
        <p:txBody>
          <a:bodyPr spcFirstLastPara="1" wrap="square" lIns="91425" tIns="91425" rIns="91425" bIns="91425" anchor="t" anchorCtr="0">
            <a:noAutofit/>
          </a:bodyPr>
          <a:lstStyle>
            <a:lvl1pPr marL="457200" lvl="0" indent="-431800" algn="l">
              <a:lnSpc>
                <a:spcPct val="115000"/>
              </a:lnSpc>
              <a:spcBef>
                <a:spcPts val="600"/>
              </a:spcBef>
              <a:spcAft>
                <a:spcPts val="0"/>
              </a:spcAft>
              <a:buClr>
                <a:srgbClr val="0B4860"/>
              </a:buClr>
              <a:buSzPts val="3200"/>
              <a:buFont typeface="Noto Sans Symbols"/>
              <a:buChar char="❑"/>
              <a:defRPr sz="3200" i="1">
                <a:solidFill>
                  <a:srgbClr val="0B4860"/>
                </a:solidFill>
              </a:defRPr>
            </a:lvl1pPr>
            <a:lvl2pPr marL="914400" lvl="1" indent="-431800" algn="l">
              <a:lnSpc>
                <a:spcPct val="115000"/>
              </a:lnSpc>
              <a:spcBef>
                <a:spcPts val="0"/>
              </a:spcBef>
              <a:spcAft>
                <a:spcPts val="0"/>
              </a:spcAft>
              <a:buSzPts val="3200"/>
              <a:buChar char="□"/>
              <a:defRPr sz="3200" i="1"/>
            </a:lvl2pPr>
            <a:lvl3pPr marL="1371600" lvl="2" indent="-431800" algn="l">
              <a:lnSpc>
                <a:spcPct val="115000"/>
              </a:lnSpc>
              <a:spcBef>
                <a:spcPts val="0"/>
              </a:spcBef>
              <a:spcAft>
                <a:spcPts val="0"/>
              </a:spcAft>
              <a:buSzPts val="3200"/>
              <a:buChar char="□"/>
              <a:defRPr sz="3200" i="1"/>
            </a:lvl3pPr>
            <a:lvl4pPr marL="1828800" lvl="3" indent="-431800" algn="l">
              <a:lnSpc>
                <a:spcPct val="115000"/>
              </a:lnSpc>
              <a:spcBef>
                <a:spcPts val="0"/>
              </a:spcBef>
              <a:spcAft>
                <a:spcPts val="0"/>
              </a:spcAft>
              <a:buSzPts val="3200"/>
              <a:buChar char="□"/>
              <a:defRPr sz="3200" i="1"/>
            </a:lvl4pPr>
            <a:lvl5pPr marL="2286000" lvl="4" indent="-431800" algn="l">
              <a:lnSpc>
                <a:spcPct val="115000"/>
              </a:lnSpc>
              <a:spcBef>
                <a:spcPts val="0"/>
              </a:spcBef>
              <a:spcAft>
                <a:spcPts val="0"/>
              </a:spcAft>
              <a:buSzPts val="3200"/>
              <a:buChar char="○"/>
              <a:defRPr sz="3200" i="1"/>
            </a:lvl5pPr>
            <a:lvl6pPr marL="2743200" lvl="5" indent="-431800" algn="l">
              <a:lnSpc>
                <a:spcPct val="115000"/>
              </a:lnSpc>
              <a:spcBef>
                <a:spcPts val="0"/>
              </a:spcBef>
              <a:spcAft>
                <a:spcPts val="0"/>
              </a:spcAft>
              <a:buSzPts val="3200"/>
              <a:buChar char="■"/>
              <a:defRPr sz="3200" i="1"/>
            </a:lvl6pPr>
            <a:lvl7pPr marL="3200400" lvl="6" indent="-431800" algn="l">
              <a:lnSpc>
                <a:spcPct val="115000"/>
              </a:lnSpc>
              <a:spcBef>
                <a:spcPts val="0"/>
              </a:spcBef>
              <a:spcAft>
                <a:spcPts val="0"/>
              </a:spcAft>
              <a:buSzPts val="3200"/>
              <a:buChar char="●"/>
              <a:defRPr sz="3200" i="1"/>
            </a:lvl7pPr>
            <a:lvl8pPr marL="3657600" lvl="7" indent="-431800" algn="l">
              <a:lnSpc>
                <a:spcPct val="115000"/>
              </a:lnSpc>
              <a:spcBef>
                <a:spcPts val="0"/>
              </a:spcBef>
              <a:spcAft>
                <a:spcPts val="0"/>
              </a:spcAft>
              <a:buSzPts val="3200"/>
              <a:buChar char="○"/>
              <a:defRPr sz="3200" i="1"/>
            </a:lvl8pPr>
            <a:lvl9pPr marL="4114800" lvl="8" indent="-431800" algn="l">
              <a:lnSpc>
                <a:spcPct val="115000"/>
              </a:lnSpc>
              <a:spcBef>
                <a:spcPts val="0"/>
              </a:spcBef>
              <a:spcAft>
                <a:spcPts val="0"/>
              </a:spcAft>
              <a:buSzPts val="3200"/>
              <a:buChar char="■"/>
              <a:defRPr sz="3200" i="1"/>
            </a:lvl9pPr>
          </a:lstStyle>
          <a:p>
            <a:endParaRPr/>
          </a:p>
        </p:txBody>
      </p:sp>
      <p:sp>
        <p:nvSpPr>
          <p:cNvPr id="148" name="Google Shape;148;p68"/>
          <p:cNvSpPr/>
          <p:nvPr/>
        </p:nvSpPr>
        <p:spPr>
          <a:xfrm>
            <a:off x="617750" y="603375"/>
            <a:ext cx="948000" cy="948000"/>
          </a:xfrm>
          <a:prstGeom prst="rect">
            <a:avLst/>
          </a:prstGeom>
          <a:solidFill>
            <a:srgbClr val="0B4860"/>
          </a:solidFill>
          <a:ln w="9525" cap="flat" cmpd="sng">
            <a:solidFill>
              <a:srgbClr val="1E71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9" name="Google Shape;149;p68"/>
          <p:cNvSpPr/>
          <p:nvPr/>
        </p:nvSpPr>
        <p:spPr>
          <a:xfrm>
            <a:off x="809196" y="854775"/>
            <a:ext cx="565108" cy="445200"/>
          </a:xfrm>
          <a:prstGeom prst="rect">
            <a:avLst/>
          </a:prstGeom>
        </p:spPr>
        <p:txBody>
          <a:bodyPr>
            <a:prstTxWarp prst="textPlain">
              <a:avLst/>
            </a:prstTxWarp>
          </a:bodyPr>
          <a:lstStyle/>
          <a:p>
            <a:pPr lvl="0" algn="ctr"/>
            <a:r>
              <a:rPr b="1" i="0">
                <a:ln>
                  <a:noFill/>
                </a:ln>
                <a:solidFill>
                  <a:srgbClr val="FFFFFF"/>
                </a:solidFill>
                <a:latin typeface="Arial"/>
              </a:rPr>
              <a:t>“</a:t>
            </a:r>
          </a:p>
        </p:txBody>
      </p:sp>
      <p:sp>
        <p:nvSpPr>
          <p:cNvPr id="150" name="Google Shape;150;p68"/>
          <p:cNvSpPr txBox="1">
            <a:spLocks noGrp="1"/>
          </p:cNvSpPr>
          <p:nvPr>
            <p:ph type="sldNum" idx="12"/>
          </p:nvPr>
        </p:nvSpPr>
        <p:spPr>
          <a:xfrm>
            <a:off x="181404" y="460660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10" Type="http://schemas.openxmlformats.org/officeDocument/2006/relationships/image" Target="../media/image1.png"/><Relationship Id="rId4" Type="http://schemas.openxmlformats.org/officeDocument/2006/relationships/slideLayout" Target="../slideLayouts/slideLayout21.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5" Type="http://schemas.openxmlformats.org/officeDocument/2006/relationships/image" Target="../media/image1.png"/><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slideLayout" Target="../slideLayouts/slideLayout51.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5" Type="http://schemas.openxmlformats.org/officeDocument/2006/relationships/image" Target="../media/image1.png"/><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9.xml"/><Relationship Id="rId13" Type="http://schemas.openxmlformats.org/officeDocument/2006/relationships/image" Target="../media/image1.png"/><Relationship Id="rId3" Type="http://schemas.openxmlformats.org/officeDocument/2006/relationships/slideLayout" Target="../slideLayouts/slideLayout54.xml"/><Relationship Id="rId7" Type="http://schemas.openxmlformats.org/officeDocument/2006/relationships/slideLayout" Target="../slideLayouts/slideLayout58.xml"/><Relationship Id="rId12" Type="http://schemas.openxmlformats.org/officeDocument/2006/relationships/theme" Target="../theme/theme5.xml"/><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5" Type="http://schemas.openxmlformats.org/officeDocument/2006/relationships/slideLayout" Target="../slideLayouts/slideLayout56.xml"/><Relationship Id="rId10" Type="http://schemas.openxmlformats.org/officeDocument/2006/relationships/slideLayout" Target="../slideLayouts/slideLayout61.xml"/><Relationship Id="rId4" Type="http://schemas.openxmlformats.org/officeDocument/2006/relationships/slideLayout" Target="../slideLayouts/slideLayout55.xml"/><Relationship Id="rId9" Type="http://schemas.openxmlformats.org/officeDocument/2006/relationships/slideLayout" Target="../slideLayouts/slideLayout6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105"/>
        <p:cNvGrpSpPr/>
        <p:nvPr/>
      </p:nvGrpSpPr>
      <p:grpSpPr>
        <a:xfrm>
          <a:off x="0" y="0"/>
          <a:ext cx="0" cy="0"/>
          <a:chOff x="0" y="0"/>
          <a:chExt cx="0" cy="0"/>
        </a:xfrm>
      </p:grpSpPr>
      <p:sp>
        <p:nvSpPr>
          <p:cNvPr id="106" name="Google Shape;106;p48"/>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107" name="Google Shape;107;p48"/>
          <p:cNvSpPr txBox="1">
            <a:spLocks noGrp="1"/>
          </p:cNvSpPr>
          <p:nvPr>
            <p:ph type="title"/>
          </p:nvPr>
        </p:nvSpPr>
        <p:spPr>
          <a:xfrm>
            <a:off x="628650" y="444756"/>
            <a:ext cx="7886700" cy="9939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08" name="Google Shape;108;p48"/>
          <p:cNvSpPr txBox="1">
            <a:spLocks noGrp="1"/>
          </p:cNvSpPr>
          <p:nvPr>
            <p:ph type="body" idx="1"/>
          </p:nvPr>
        </p:nvSpPr>
        <p:spPr>
          <a:xfrm>
            <a:off x="628650" y="1523999"/>
            <a:ext cx="7886700" cy="3108300"/>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09" name="Google Shape;109;p48"/>
          <p:cNvSpPr/>
          <p:nvPr/>
        </p:nvSpPr>
        <p:spPr>
          <a:xfrm>
            <a:off x="91440" y="57150"/>
            <a:ext cx="896100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10" name="Google Shape;110;p48" descr="Logo for the Geneva Office for Human Rights Education (3 brown dots over a v with the letters GO-HRE on a white circle)"/>
          <p:cNvPicPr preferRelativeResize="0"/>
          <p:nvPr/>
        </p:nvPicPr>
        <p:blipFill rotWithShape="1">
          <a:blip r:embed="rId19">
            <a:alphaModFix/>
          </a:blip>
          <a:srcRect/>
          <a:stretch/>
        </p:blipFill>
        <p:spPr>
          <a:xfrm>
            <a:off x="8630099" y="4665360"/>
            <a:ext cx="457200" cy="4572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 id="2147483680" r:id="rId15"/>
    <p:sldLayoutId id="2147483681" r:id="rId16"/>
    <p:sldLayoutId id="2147483682" r:id="rId17"/>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Arial" panose="020B0604020202020204" pitchFamily="34" charset="0"/>
                <a:ea typeface="Arial" panose="020B0604020202020204" pitchFamily="34" charset="0"/>
                <a:cs typeface="Arial" panose="020B0604020202020204" pitchFamily="34" charset="0"/>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fld id="{00000000-1234-1234-1234-123412341234}" type="slidenum">
              <a:rPr lang="en-US" smtClean="0"/>
              <a:pPr/>
              <a:t>‹#›</a:t>
            </a:fld>
            <a:endParaRPr lang="en-US" dirty="0"/>
          </a:p>
        </p:txBody>
      </p:sp>
      <p:sp>
        <p:nvSpPr>
          <p:cNvPr id="7" name="Google Shape;7;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2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9"/>
          <p:cNvPicPr preferRelativeResize="0"/>
          <p:nvPr/>
        </p:nvPicPr>
        <p:blipFill rotWithShape="1">
          <a:blip r:embed="rId10">
            <a:alphaModFix/>
          </a:blip>
          <a:srcRect/>
          <a:stretch/>
        </p:blipFill>
        <p:spPr>
          <a:xfrm>
            <a:off x="8645884" y="4666845"/>
            <a:ext cx="457200" cy="457200"/>
          </a:xfrm>
          <a:prstGeom prst="rect">
            <a:avLst/>
          </a:prstGeom>
          <a:noFill/>
          <a:ln>
            <a:noFill/>
          </a:ln>
        </p:spPr>
      </p:pic>
    </p:spTree>
    <p:extLst>
      <p:ext uri="{BB962C8B-B14F-4D97-AF65-F5344CB8AC3E}">
        <p14:creationId xmlns:p14="http://schemas.microsoft.com/office/powerpoint/2010/main" val="3921707404"/>
      </p:ext>
    </p:extLst>
  </p:cSld>
  <p:clrMap bg1="lt1" tx1="dk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2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9"/>
          <p:cNvPicPr preferRelativeResize="0"/>
          <p:nvPr/>
        </p:nvPicPr>
        <p:blipFill rotWithShape="1">
          <a:blip r:embed="rId15">
            <a:alphaModFix/>
          </a:blip>
          <a:srcRect/>
          <a:stretch/>
        </p:blipFill>
        <p:spPr>
          <a:xfrm>
            <a:off x="8653018" y="4666845"/>
            <a:ext cx="457200" cy="457200"/>
          </a:xfrm>
          <a:prstGeom prst="rect">
            <a:avLst/>
          </a:prstGeom>
          <a:noFill/>
          <a:ln>
            <a:noFill/>
          </a:ln>
        </p:spPr>
      </p:pic>
    </p:spTree>
    <p:extLst>
      <p:ext uri="{BB962C8B-B14F-4D97-AF65-F5344CB8AC3E}">
        <p14:creationId xmlns:p14="http://schemas.microsoft.com/office/powerpoint/2010/main" val="4167831792"/>
      </p:ext>
    </p:extLst>
  </p:cSld>
  <p:clrMap bg1="lt1" tx1="dk1" bg2="dk2" tx2="lt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2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9"/>
          <p:cNvPicPr preferRelativeResize="0"/>
          <p:nvPr/>
        </p:nvPicPr>
        <p:blipFill>
          <a:blip r:embed="rId15"/>
          <a:srcRect/>
          <a:stretch/>
        </p:blipFill>
        <p:spPr>
          <a:xfrm>
            <a:off x="8653018" y="4666845"/>
            <a:ext cx="457200" cy="457200"/>
          </a:xfrm>
          <a:prstGeom prst="rect">
            <a:avLst/>
          </a:prstGeom>
          <a:noFill/>
          <a:ln>
            <a:noFill/>
          </a:ln>
        </p:spPr>
      </p:pic>
    </p:spTree>
    <p:extLst>
      <p:ext uri="{BB962C8B-B14F-4D97-AF65-F5344CB8AC3E}">
        <p14:creationId xmlns:p14="http://schemas.microsoft.com/office/powerpoint/2010/main" val="1816398283"/>
      </p:ext>
    </p:extLst>
  </p:cSld>
  <p:clrMap bg1="lt1" tx1="dk1" bg2="dk2" tx2="lt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 id="2147483728" r:id="rId12"/>
    <p:sldLayoutId id="2147483729" r:id="rId13"/>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44"/>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44"/>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44"/>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44" descr="Logo for the Geneva Office for Human Rights Education (3 brown dots over a v with the letters GO-HRE on a white circle)"/>
          <p:cNvPicPr preferRelativeResize="0"/>
          <p:nvPr/>
        </p:nvPicPr>
        <p:blipFill rotWithShape="1">
          <a:blip r:embed="rId13">
            <a:alphaModFix/>
          </a:blip>
          <a:srcRect/>
          <a:stretch/>
        </p:blipFill>
        <p:spPr>
          <a:xfrm>
            <a:off x="8616139" y="4658380"/>
            <a:ext cx="457200" cy="457200"/>
          </a:xfrm>
          <a:prstGeom prst="rect">
            <a:avLst/>
          </a:prstGeom>
          <a:noFill/>
          <a:ln>
            <a:noFill/>
          </a:ln>
        </p:spPr>
      </p:pic>
    </p:spTree>
    <p:extLst>
      <p:ext uri="{BB962C8B-B14F-4D97-AF65-F5344CB8AC3E}">
        <p14:creationId xmlns:p14="http://schemas.microsoft.com/office/powerpoint/2010/main" val="525283981"/>
      </p:ext>
    </p:extLst>
  </p:cSld>
  <p:clrMap bg1="lt1" tx1="dk1" bg2="dk2" tx2="lt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7.png"/><Relationship Id="rId7" Type="http://schemas.openxmlformats.org/officeDocument/2006/relationships/image" Target="../media/image22.sv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21.png"/><Relationship Id="rId11" Type="http://schemas.openxmlformats.org/officeDocument/2006/relationships/image" Target="../media/image26.svg"/><Relationship Id="rId5" Type="http://schemas.openxmlformats.org/officeDocument/2006/relationships/image" Target="../media/image20.sv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svg"/></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54.xml"/><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7.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9.xml"/><Relationship Id="rId1" Type="http://schemas.openxmlformats.org/officeDocument/2006/relationships/slideLayout" Target="../slideLayouts/slideLayout54.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30.png"/><Relationship Id="rId4" Type="http://schemas.openxmlformats.org/officeDocument/2006/relationships/image" Target="../media/image34.png"/></Relationships>
</file>

<file path=ppt/slides/_rels/slide2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2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7.xml"/></Relationships>
</file>

<file path=ppt/slides/_rels/slide3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3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30.png"/><Relationship Id="rId4" Type="http://schemas.openxmlformats.org/officeDocument/2006/relationships/image" Target="../media/image39.png"/></Relationships>
</file>

<file path=ppt/slides/_rels/slide3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5.xml"/><Relationship Id="rId1" Type="http://schemas.openxmlformats.org/officeDocument/2006/relationships/slideLayout" Target="../slideLayouts/slideLayout27.xml"/><Relationship Id="rId6" Type="http://schemas.openxmlformats.org/officeDocument/2006/relationships/hyperlink" Target="https://www.ohchr.org/en/professionalinterest/pages/crc.aspx" TargetMode="External"/><Relationship Id="rId5" Type="http://schemas.openxmlformats.org/officeDocument/2006/relationships/hyperlink" Target="https://www.un.org/en/universal-declaration-human-rights/" TargetMode="External"/><Relationship Id="rId4" Type="http://schemas.openxmlformats.org/officeDocument/2006/relationships/hyperlink" Target="http://www.go-hre.org/"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6.xml"/><Relationship Id="rId1" Type="http://schemas.openxmlformats.org/officeDocument/2006/relationships/slideLayout" Target="../slideLayouts/slideLayout40.xml"/><Relationship Id="rId4" Type="http://schemas.openxmlformats.org/officeDocument/2006/relationships/image" Target="../media/image44.png"/></Relationships>
</file>

<file path=ppt/slides/_rels/slide38.xml.rels><?xml version="1.0" encoding="UTF-8" standalone="yes"?>
<Relationships xmlns="http://schemas.openxmlformats.org/package/2006/relationships"><Relationship Id="rId3" Type="http://schemas.openxmlformats.org/officeDocument/2006/relationships/hyperlink" Target="https://www.youtube.com/watch?v=2FNGVywm1rM&amp;list=PL1p11lCKMm7vUpyDMd39yUSVUUwUJ-Wa5&amp;index=2" TargetMode="External"/><Relationship Id="rId2" Type="http://schemas.openxmlformats.org/officeDocument/2006/relationships/notesSlide" Target="../notesSlides/notesSlide37.xml"/><Relationship Id="rId1" Type="http://schemas.openxmlformats.org/officeDocument/2006/relationships/slideLayout" Target="../slideLayouts/slideLayout18.xml"/><Relationship Id="rId6" Type="http://schemas.openxmlformats.org/officeDocument/2006/relationships/image" Target="../media/image46.png"/><Relationship Id="rId5" Type="http://schemas.openxmlformats.org/officeDocument/2006/relationships/image" Target="../media/image8.png"/><Relationship Id="rId4" Type="http://schemas.openxmlformats.org/officeDocument/2006/relationships/image" Target="../media/image45.png"/></Relationships>
</file>

<file path=ppt/slides/_rels/slide3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8.xml"/><Relationship Id="rId1" Type="http://schemas.openxmlformats.org/officeDocument/2006/relationships/slideLayout" Target="../slideLayouts/slideLayout18.xml"/><Relationship Id="rId5" Type="http://schemas.openxmlformats.org/officeDocument/2006/relationships/image" Target="../media/image46.png"/><Relationship Id="rId4" Type="http://schemas.openxmlformats.org/officeDocument/2006/relationships/hyperlink" Target="https://www.youtube.com/watch?v=2FNGVywm1rM&amp;list=PL1p11lCKMm7vUpyDMd39yUSVUUwUJ-Wa5&amp;index=2"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9.xml"/><Relationship Id="rId1" Type="http://schemas.openxmlformats.org/officeDocument/2006/relationships/slideLayout" Target="../slideLayouts/slideLayout18.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hyperlink" Target="https://www.youtube.com/watch?v=2dbQZQMKpQE&amp;list=PL1p11lCKMm7vUpyDMd39yUSVUUwUJ-Wa5&amp;index=5"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0.xml"/><Relationship Id="rId1" Type="http://schemas.openxmlformats.org/officeDocument/2006/relationships/slideLayout" Target="../slideLayouts/slideLayout1.xml"/><Relationship Id="rId4" Type="http://schemas.openxmlformats.org/officeDocument/2006/relationships/image" Target="../media/image48.png"/></Relationships>
</file>

<file path=ppt/slides/_rels/slide4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1.xml"/><Relationship Id="rId1" Type="http://schemas.openxmlformats.org/officeDocument/2006/relationships/slideLayout" Target="../slideLayouts/slideLayout1.xml"/><Relationship Id="rId4" Type="http://schemas.openxmlformats.org/officeDocument/2006/relationships/image" Target="../media/image49.png"/></Relationships>
</file>

<file path=ppt/slides/_rels/slide4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2.xml"/><Relationship Id="rId1" Type="http://schemas.openxmlformats.org/officeDocument/2006/relationships/slideLayout" Target="../slideLayouts/slideLayout18.xml"/><Relationship Id="rId4" Type="http://schemas.openxmlformats.org/officeDocument/2006/relationships/image" Target="../media/image50.png"/></Relationships>
</file>

<file path=ppt/slides/_rels/slide4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3.xml"/><Relationship Id="rId1" Type="http://schemas.openxmlformats.org/officeDocument/2006/relationships/slideLayout" Target="../slideLayouts/slideLayout18.xml"/><Relationship Id="rId4" Type="http://schemas.openxmlformats.org/officeDocument/2006/relationships/image" Target="../media/image29.png"/></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51.jp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XR9d7TsgQN8&amp;list=PL1p11lCKMm7vUpyDMd39yUSVUUwUJ-Wa5&amp;index=1"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hyperlink" Target="https://www.youtube.com/watch?v=XR9d7TsgQN8&amp;list=PL1p11lCKMm7vUpyDMd39yUSVUUwUJ-Wa5&amp;index=1"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hyperlink" Target="https://www.youtube.com/watch?v=XR9d7TsgQN8&amp;list=PL1p11lCKMm7vUpyDMd39yUSVUUwUJ-Wa5&amp;index=1"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olega Manual Cover for the GOHRE manual for teaching the rights of children.">
            <a:extLst>
              <a:ext uri="{FF2B5EF4-FFF2-40B4-BE49-F238E27FC236}">
                <a16:creationId xmlns:a16="http://schemas.microsoft.com/office/drawing/2014/main" id="{0BE33350-1D05-430E-BB96-776F5AEBE922}"/>
              </a:ext>
            </a:extLst>
          </p:cNvPr>
          <p:cNvPicPr>
            <a:picLocks noChangeAspect="1"/>
          </p:cNvPicPr>
          <p:nvPr/>
        </p:nvPicPr>
        <p:blipFill>
          <a:blip r:embed="rId2"/>
          <a:stretch>
            <a:fillRect/>
          </a:stretch>
        </p:blipFill>
        <p:spPr>
          <a:xfrm>
            <a:off x="1342671" y="285750"/>
            <a:ext cx="6458659" cy="4572000"/>
          </a:xfrm>
          <a:prstGeom prst="rect">
            <a:avLst/>
          </a:prstGeom>
        </p:spPr>
      </p:pic>
    </p:spTree>
    <p:extLst>
      <p:ext uri="{BB962C8B-B14F-4D97-AF65-F5344CB8AC3E}">
        <p14:creationId xmlns:p14="http://schemas.microsoft.com/office/powerpoint/2010/main" val="4288875943"/>
      </p:ext>
    </p:extLst>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315" name="Google Shape;315;g833ebc934e_0_22"/>
          <p:cNvSpPr txBox="1">
            <a:spLocks noGrp="1"/>
          </p:cNvSpPr>
          <p:nvPr>
            <p:ph type="sldNum" idx="12"/>
          </p:nvPr>
        </p:nvSpPr>
        <p:spPr>
          <a:xfrm>
            <a:off x="184297" y="4598960"/>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US"/>
              <a:t>10</a:t>
            </a:fld>
            <a:endParaRPr/>
          </a:p>
        </p:txBody>
      </p:sp>
      <p:pic>
        <p:nvPicPr>
          <p:cNvPr id="316" name="Google Shape;316;g833ebc934e_0_22"/>
          <p:cNvPicPr preferRelativeResize="0">
            <a:picLocks noChangeAspect="1"/>
          </p:cNvPicPr>
          <p:nvPr/>
        </p:nvPicPr>
        <p:blipFill rotWithShape="1">
          <a:blip r:embed="rId3">
            <a:alphaModFix/>
          </a:blip>
          <a:srcRect/>
          <a:stretch/>
        </p:blipFill>
        <p:spPr>
          <a:xfrm>
            <a:off x="2728388" y="285750"/>
            <a:ext cx="3687225" cy="4572000"/>
          </a:xfrm>
          <a:prstGeom prst="rect">
            <a:avLst/>
          </a:prstGeom>
          <a:noFill/>
          <a:ln>
            <a:solidFill>
              <a:schemeClr val="bg1">
                <a:lumMod val="85000"/>
              </a:schemeClr>
            </a:solidFill>
          </a:ln>
          <a:effectLst>
            <a:outerShdw blurRad="50800" dist="38100" dir="2700000" algn="tl" rotWithShape="0">
              <a:prstClr val="black">
                <a:alpha val="40000"/>
              </a:prstClr>
            </a:outerShdw>
          </a:effectLst>
        </p:spPr>
      </p:pic>
      <p:pic>
        <p:nvPicPr>
          <p:cNvPr id="4" name="Google Shape;329;p8" descr="Green checkmark in a box the icon used to indicate a review throughout the presentation">
            <a:extLst>
              <a:ext uri="{FF2B5EF4-FFF2-40B4-BE49-F238E27FC236}">
                <a16:creationId xmlns:a16="http://schemas.microsoft.com/office/drawing/2014/main" id="{03626932-2B15-41A1-A095-D29ECE784B86}"/>
              </a:ext>
            </a:extLst>
          </p:cNvPr>
          <p:cNvPicPr preferRelativeResize="0">
            <a:picLocks noChangeAspect="1"/>
          </p:cNvPicPr>
          <p:nvPr/>
        </p:nvPicPr>
        <p:blipFill rotWithShape="1">
          <a:blip r:embed="rId4">
            <a:alphaModFix/>
          </a:blip>
          <a:srcRect/>
          <a:stretch/>
        </p:blipFill>
        <p:spPr>
          <a:xfrm>
            <a:off x="7767721" y="181337"/>
            <a:ext cx="1014259" cy="109728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g833ebc934e_0_27"/>
          <p:cNvSpPr txBox="1">
            <a:spLocks noGrp="1"/>
          </p:cNvSpPr>
          <p:nvPr>
            <p:ph type="sldNum" idx="12"/>
          </p:nvPr>
        </p:nvSpPr>
        <p:spPr>
          <a:xfrm>
            <a:off x="184297" y="4598960"/>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US"/>
              <a:t>11</a:t>
            </a:fld>
            <a:endParaRPr/>
          </a:p>
        </p:txBody>
      </p:sp>
      <p:pic>
        <p:nvPicPr>
          <p:cNvPr id="322" name="Google Shape;322;g833ebc934e_0_27"/>
          <p:cNvPicPr preferRelativeResize="0">
            <a:picLocks noChangeAspect="1"/>
          </p:cNvPicPr>
          <p:nvPr/>
        </p:nvPicPr>
        <p:blipFill rotWithShape="1">
          <a:blip r:embed="rId3">
            <a:alphaModFix/>
          </a:blip>
          <a:srcRect t="2486" b="2977"/>
          <a:stretch/>
        </p:blipFill>
        <p:spPr>
          <a:xfrm>
            <a:off x="2835603" y="285750"/>
            <a:ext cx="3472794" cy="4572000"/>
          </a:xfrm>
          <a:prstGeom prst="rect">
            <a:avLst/>
          </a:prstGeom>
          <a:noFill/>
          <a:ln>
            <a:solidFill>
              <a:schemeClr val="bg1">
                <a:lumMod val="85000"/>
              </a:schemeClr>
            </a:solidFill>
          </a:ln>
        </p:spPr>
      </p:pic>
      <p:pic>
        <p:nvPicPr>
          <p:cNvPr id="4" name="Google Shape;329;p8" descr="Green checkmark in a box the icon used to indicate a review throughout the presentation">
            <a:extLst>
              <a:ext uri="{FF2B5EF4-FFF2-40B4-BE49-F238E27FC236}">
                <a16:creationId xmlns:a16="http://schemas.microsoft.com/office/drawing/2014/main" id="{CC2014CE-6B8B-46BD-8AD9-14818669E9BF}"/>
              </a:ext>
            </a:extLst>
          </p:cNvPr>
          <p:cNvPicPr preferRelativeResize="0">
            <a:picLocks noChangeAspect="1"/>
          </p:cNvPicPr>
          <p:nvPr/>
        </p:nvPicPr>
        <p:blipFill rotWithShape="1">
          <a:blip r:embed="rId4">
            <a:alphaModFix/>
          </a:blip>
          <a:srcRect/>
          <a:stretch/>
        </p:blipFill>
        <p:spPr>
          <a:xfrm>
            <a:off x="7767721" y="181337"/>
            <a:ext cx="1014259" cy="109728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Google Shape;327;p8"/>
          <p:cNvSpPr txBox="1">
            <a:spLocks noGrp="1"/>
          </p:cNvSpPr>
          <p:nvPr>
            <p:ph type="title"/>
          </p:nvPr>
        </p:nvSpPr>
        <p:spPr>
          <a:xfrm>
            <a:off x="801189" y="78377"/>
            <a:ext cx="7734460" cy="1366382"/>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Review</a:t>
            </a:r>
            <a:endParaRPr dirty="0"/>
          </a:p>
        </p:txBody>
      </p:sp>
      <p:sp>
        <p:nvSpPr>
          <p:cNvPr id="328" name="Google Shape;328;p8"/>
          <p:cNvSpPr txBox="1">
            <a:spLocks noGrp="1"/>
          </p:cNvSpPr>
          <p:nvPr>
            <p:ph type="body" idx="1"/>
          </p:nvPr>
        </p:nvSpPr>
        <p:spPr>
          <a:xfrm>
            <a:off x="869149" y="1140822"/>
            <a:ext cx="4563390" cy="3458137"/>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US" b="0" dirty="0"/>
              <a:t>We are going to do a ball toss activity.</a:t>
            </a:r>
            <a:endParaRPr b="0" dirty="0"/>
          </a:p>
          <a:p>
            <a:pPr marL="444500">
              <a:buSzPts val="2000"/>
            </a:pPr>
            <a:r>
              <a:rPr lang="en-US" b="0" dirty="0"/>
              <a:t>Stand in a circle and toss a ball to each other.</a:t>
            </a:r>
            <a:endParaRPr b="0" dirty="0"/>
          </a:p>
          <a:p>
            <a:pPr marL="444500">
              <a:buSzPts val="2000"/>
            </a:pPr>
            <a:r>
              <a:rPr lang="en-US" b="0" dirty="0"/>
              <a:t>When you catch the ball, say one thing you learned about human rights.</a:t>
            </a:r>
            <a:endParaRPr b="0" dirty="0"/>
          </a:p>
          <a:p>
            <a:pPr marL="444500">
              <a:buSzPts val="2000"/>
            </a:pPr>
            <a:r>
              <a:rPr lang="en-US" b="0" dirty="0"/>
              <a:t>Share so that everyone gets a turn.</a:t>
            </a:r>
            <a:endParaRPr dirty="0"/>
          </a:p>
        </p:txBody>
      </p:sp>
      <p:sp>
        <p:nvSpPr>
          <p:cNvPr id="330" name="Google Shape;330;p8"/>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12</a:t>
            </a:fld>
            <a:endParaRPr sz="900"/>
          </a:p>
        </p:txBody>
      </p:sp>
      <p:pic>
        <p:nvPicPr>
          <p:cNvPr id="329" name="Google Shape;329;p8" descr="Green checkmark in a box the icon used to indicate a review throughout the presentation"/>
          <p:cNvPicPr preferRelativeResize="0">
            <a:picLocks noChangeAspect="1"/>
          </p:cNvPicPr>
          <p:nvPr/>
        </p:nvPicPr>
        <p:blipFill rotWithShape="1">
          <a:blip r:embed="rId3">
            <a:alphaModFix/>
          </a:blip>
          <a:srcRect/>
          <a:stretch/>
        </p:blipFill>
        <p:spPr>
          <a:xfrm>
            <a:off x="7767721" y="181337"/>
            <a:ext cx="1014259" cy="1097280"/>
          </a:xfrm>
          <a:prstGeom prst="rect">
            <a:avLst/>
          </a:prstGeom>
          <a:noFill/>
          <a:ln>
            <a:noFill/>
          </a:ln>
        </p:spPr>
      </p:pic>
      <p:pic>
        <p:nvPicPr>
          <p:cNvPr id="1026" name="Picture 2">
            <a:extLst>
              <a:ext uri="{FF2B5EF4-FFF2-40B4-BE49-F238E27FC236}">
                <a16:creationId xmlns:a16="http://schemas.microsoft.com/office/drawing/2014/main" id="{06527B2A-EA51-493A-BD30-6CA5148E225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46738" y="1633040"/>
            <a:ext cx="2743200" cy="291313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9"/>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Review</a:t>
            </a:r>
            <a:endParaRPr/>
          </a:p>
        </p:txBody>
      </p:sp>
      <p:sp>
        <p:nvSpPr>
          <p:cNvPr id="336" name="Google Shape;336;p9"/>
          <p:cNvSpPr txBox="1">
            <a:spLocks noGrp="1"/>
          </p:cNvSpPr>
          <p:nvPr>
            <p:ph type="body" idx="1"/>
          </p:nvPr>
        </p:nvSpPr>
        <p:spPr>
          <a:xfrm>
            <a:off x="869149" y="461554"/>
            <a:ext cx="7405801" cy="3855305"/>
          </a:xfrm>
          <a:prstGeom prst="rect">
            <a:avLst/>
          </a:prstGeom>
          <a:noFill/>
          <a:ln>
            <a:noFill/>
          </a:ln>
        </p:spPr>
        <p:txBody>
          <a:bodyPr spcFirstLastPara="1" wrap="square" lIns="91425" tIns="91425" rIns="91425" bIns="91425" anchor="ctr" anchorCtr="0">
            <a:noAutofit/>
          </a:bodyPr>
          <a:lstStyle/>
          <a:p>
            <a:pPr marL="342900" lvl="0" indent="-342900" algn="l" rtl="0">
              <a:lnSpc>
                <a:spcPct val="90000"/>
              </a:lnSpc>
              <a:spcBef>
                <a:spcPts val="0"/>
              </a:spcBef>
              <a:spcAft>
                <a:spcPts val="0"/>
              </a:spcAft>
              <a:buSzPts val="2000"/>
              <a:buChar char="▪"/>
            </a:pPr>
            <a:r>
              <a:rPr lang="en-US" dirty="0"/>
              <a:t>The family is the basic unit of society.</a:t>
            </a:r>
            <a:endParaRPr dirty="0"/>
          </a:p>
          <a:p>
            <a:pPr marL="342900" lvl="0" indent="0" algn="l" rtl="0">
              <a:lnSpc>
                <a:spcPct val="90000"/>
              </a:lnSpc>
              <a:spcBef>
                <a:spcPts val="0"/>
              </a:spcBef>
              <a:spcAft>
                <a:spcPts val="0"/>
              </a:spcAft>
              <a:buSzPts val="1800"/>
              <a:buNone/>
            </a:pPr>
            <a:endParaRPr dirty="0"/>
          </a:p>
          <a:p>
            <a:pPr marL="342900" lvl="0" indent="-342900" algn="l" rtl="0">
              <a:lnSpc>
                <a:spcPct val="90000"/>
              </a:lnSpc>
              <a:spcBef>
                <a:spcPts val="0"/>
              </a:spcBef>
              <a:spcAft>
                <a:spcPts val="0"/>
              </a:spcAft>
              <a:buSzPts val="2000"/>
              <a:buChar char="▪"/>
            </a:pPr>
            <a:r>
              <a:rPr lang="en-US" dirty="0"/>
              <a:t>We each have a right to live with our family.</a:t>
            </a:r>
            <a:endParaRPr dirty="0"/>
          </a:p>
          <a:p>
            <a:pPr marL="342900" lvl="0" indent="0" algn="l" rtl="0">
              <a:lnSpc>
                <a:spcPct val="90000"/>
              </a:lnSpc>
              <a:spcBef>
                <a:spcPts val="0"/>
              </a:spcBef>
              <a:spcAft>
                <a:spcPts val="0"/>
              </a:spcAft>
              <a:buSzPts val="1800"/>
              <a:buNone/>
            </a:pPr>
            <a:endParaRPr dirty="0"/>
          </a:p>
          <a:p>
            <a:pPr marL="342900" lvl="0" indent="-342900" algn="l" rtl="0">
              <a:lnSpc>
                <a:spcPct val="90000"/>
              </a:lnSpc>
              <a:spcBef>
                <a:spcPts val="0"/>
              </a:spcBef>
              <a:spcAft>
                <a:spcPts val="0"/>
              </a:spcAft>
              <a:buSzPts val="2000"/>
              <a:buChar char="▪"/>
            </a:pPr>
            <a:r>
              <a:rPr lang="en-US" dirty="0"/>
              <a:t>Family units usually make us stronger no matter what their make-up or configuration</a:t>
            </a:r>
            <a:endParaRPr dirty="0"/>
          </a:p>
        </p:txBody>
      </p:sp>
      <p:sp>
        <p:nvSpPr>
          <p:cNvPr id="337" name="Google Shape;337;p9"/>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13</a:t>
            </a:fld>
            <a:endParaRPr sz="900"/>
          </a:p>
        </p:txBody>
      </p:sp>
      <p:pic>
        <p:nvPicPr>
          <p:cNvPr id="338" name="Google Shape;338;p9" descr="A Small green checkmark in a box the icon used to indicate a review throughout the presentation"/>
          <p:cNvPicPr preferRelativeResize="0"/>
          <p:nvPr/>
        </p:nvPicPr>
        <p:blipFill rotWithShape="1">
          <a:blip r:embed="rId3">
            <a:alphaModFix/>
          </a:blip>
          <a:srcRect/>
          <a:stretch/>
        </p:blipFill>
        <p:spPr>
          <a:xfrm>
            <a:off x="7680491" y="192135"/>
            <a:ext cx="1188720" cy="1286024"/>
          </a:xfrm>
          <a:prstGeom prst="rect">
            <a:avLst/>
          </a:prstGeom>
          <a:noFill/>
          <a:ln>
            <a:noFill/>
          </a:ln>
        </p:spPr>
      </p:pic>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sp>
        <p:nvSpPr>
          <p:cNvPr id="388" name="Google Shape;388;p16"/>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Learning Points</a:t>
            </a:r>
            <a:endParaRPr dirty="0"/>
          </a:p>
        </p:txBody>
      </p:sp>
      <p:sp>
        <p:nvSpPr>
          <p:cNvPr id="389" name="Google Shape;389;p16"/>
          <p:cNvSpPr txBox="1">
            <a:spLocks noGrp="1"/>
          </p:cNvSpPr>
          <p:nvPr>
            <p:ph type="body" idx="1"/>
          </p:nvPr>
        </p:nvSpPr>
        <p:spPr>
          <a:xfrm>
            <a:off x="732997" y="1328057"/>
            <a:ext cx="3793753" cy="2972356"/>
          </a:xfrm>
          <a:prstGeom prst="rect">
            <a:avLst/>
          </a:prstGeom>
          <a:noFill/>
          <a:ln>
            <a:noFill/>
          </a:ln>
        </p:spPr>
        <p:txBody>
          <a:bodyPr spcFirstLastPara="1" wrap="square" lIns="91425" tIns="91425" rIns="91425" bIns="91425" anchor="t" anchorCtr="0">
            <a:noAutofit/>
          </a:bodyPr>
          <a:lstStyle/>
          <a:p>
            <a:pPr marL="457200" lvl="0" indent="-342900" algn="l" rtl="0">
              <a:lnSpc>
                <a:spcPct val="100000"/>
              </a:lnSpc>
              <a:spcBef>
                <a:spcPts val="600"/>
              </a:spcBef>
              <a:spcAft>
                <a:spcPts val="0"/>
              </a:spcAft>
              <a:buSzPts val="1800"/>
              <a:buChar char="▪"/>
            </a:pPr>
            <a:r>
              <a:rPr lang="en-US" dirty="0"/>
              <a:t>People often believe things about men, women, religions, and groups that are not true and can be harmful.</a:t>
            </a:r>
            <a:endParaRPr dirty="0"/>
          </a:p>
          <a:p>
            <a:pPr marL="0" lvl="0" indent="0" algn="l" rtl="0">
              <a:lnSpc>
                <a:spcPct val="100000"/>
              </a:lnSpc>
              <a:spcBef>
                <a:spcPts val="600"/>
              </a:spcBef>
              <a:spcAft>
                <a:spcPts val="0"/>
              </a:spcAft>
              <a:buSzPts val="2400"/>
              <a:buNone/>
            </a:pPr>
            <a:endParaRPr dirty="0"/>
          </a:p>
        </p:txBody>
      </p:sp>
      <p:pic>
        <p:nvPicPr>
          <p:cNvPr id="390" name="Google Shape;390;p16" descr="Five stick figure children holding star"/>
          <p:cNvPicPr preferRelativeResize="0">
            <a:picLocks noGrp="1"/>
          </p:cNvPicPr>
          <p:nvPr>
            <p:ph type="body" idx="2"/>
          </p:nvPr>
        </p:nvPicPr>
        <p:blipFill rotWithShape="1">
          <a:blip r:embed="rId3">
            <a:alphaModFix/>
          </a:blip>
          <a:stretch/>
        </p:blipFill>
        <p:spPr>
          <a:xfrm>
            <a:off x="5014201" y="987559"/>
            <a:ext cx="3657600" cy="2718816"/>
          </a:xfrm>
          <a:prstGeom prst="rect">
            <a:avLst/>
          </a:prstGeom>
          <a:noFill/>
          <a:ln>
            <a:noFill/>
          </a:ln>
        </p:spPr>
      </p:pic>
      <p:sp>
        <p:nvSpPr>
          <p:cNvPr id="391" name="Google Shape;391;p16"/>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14</a:t>
            </a:fld>
            <a:endParaRPr sz="900"/>
          </a:p>
        </p:txBody>
      </p:sp>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6" name="Google Shape;396;p17"/>
          <p:cNvSpPr txBox="1">
            <a:spLocks noGrp="1"/>
          </p:cNvSpPr>
          <p:nvPr>
            <p:ph type="body" idx="1"/>
          </p:nvPr>
        </p:nvSpPr>
        <p:spPr>
          <a:xfrm>
            <a:off x="1157400" y="1053150"/>
            <a:ext cx="6829200" cy="3037200"/>
          </a:xfrm>
          <a:prstGeom prst="rect">
            <a:avLst/>
          </a:prstGeom>
          <a:noFill/>
          <a:ln>
            <a:noFill/>
          </a:ln>
        </p:spPr>
        <p:txBody>
          <a:bodyPr spcFirstLastPara="1" wrap="square" lIns="91425" tIns="91425" rIns="91425" bIns="91425" anchor="t" anchorCtr="0">
            <a:noAutofit/>
          </a:bodyPr>
          <a:lstStyle/>
          <a:p>
            <a:pPr marL="457200" lvl="0" indent="-419100" algn="l" rtl="0">
              <a:lnSpc>
                <a:spcPct val="100000"/>
              </a:lnSpc>
              <a:spcBef>
                <a:spcPts val="0"/>
              </a:spcBef>
              <a:spcAft>
                <a:spcPts val="0"/>
              </a:spcAft>
              <a:buSzPts val="3000"/>
              <a:buChar char="▪"/>
            </a:pPr>
            <a:r>
              <a:rPr lang="en-US" sz="3000" dirty="0"/>
              <a:t>These beliefs are called stereotypes.</a:t>
            </a:r>
            <a:endParaRPr sz="3000" dirty="0"/>
          </a:p>
          <a:p>
            <a:pPr marL="457200" lvl="0" indent="-419100" algn="l" rtl="0">
              <a:lnSpc>
                <a:spcPct val="100000"/>
              </a:lnSpc>
              <a:spcBef>
                <a:spcPts val="1000"/>
              </a:spcBef>
              <a:spcAft>
                <a:spcPts val="0"/>
              </a:spcAft>
              <a:buSzPts val="3000"/>
              <a:buChar char="▪"/>
            </a:pPr>
            <a:r>
              <a:rPr lang="en-US" sz="3000" dirty="0"/>
              <a:t>We are all different. We have a right to our own beliefs as long as we let others have their own beliefs, too.</a:t>
            </a:r>
            <a:endParaRPr sz="3000" dirty="0"/>
          </a:p>
        </p:txBody>
      </p:sp>
      <p:sp>
        <p:nvSpPr>
          <p:cNvPr id="397" name="Google Shape;397;p1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15</a:t>
            </a:fld>
            <a:endParaRPr sz="900"/>
          </a:p>
        </p:txBody>
      </p:sp>
      <p:pic>
        <p:nvPicPr>
          <p:cNvPr id="398" name="Google Shape;398;p17" descr="Five stick figure children holding star"/>
          <p:cNvPicPr preferRelativeResize="0"/>
          <p:nvPr/>
        </p:nvPicPr>
        <p:blipFill rotWithShape="1">
          <a:blip r:embed="rId3">
            <a:alphaModFix/>
          </a:blip>
          <a:srcRect/>
          <a:stretch/>
        </p:blipFill>
        <p:spPr>
          <a:xfrm>
            <a:off x="7424057" y="271461"/>
            <a:ext cx="1419017" cy="980395"/>
          </a:xfrm>
          <a:prstGeom prst="rect">
            <a:avLst/>
          </a:prstGeom>
          <a:noFill/>
          <a:ln>
            <a:noFill/>
          </a:ln>
        </p:spPr>
      </p:pic>
    </p:spTree>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sp>
        <p:nvSpPr>
          <p:cNvPr id="343" name="Google Shape;343;p10"/>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The Right to Religion or Beliefs</a:t>
            </a:r>
            <a:endParaRPr dirty="0"/>
          </a:p>
        </p:txBody>
      </p:sp>
      <p:sp>
        <p:nvSpPr>
          <p:cNvPr id="344" name="Google Shape;344;p10"/>
          <p:cNvSpPr txBox="1">
            <a:spLocks noGrp="1"/>
          </p:cNvSpPr>
          <p:nvPr>
            <p:ph type="body" idx="1"/>
          </p:nvPr>
        </p:nvSpPr>
        <p:spPr>
          <a:xfrm>
            <a:off x="949233" y="217714"/>
            <a:ext cx="4711445" cy="4414886"/>
          </a:xfrm>
          <a:prstGeom prst="rect">
            <a:avLst/>
          </a:prstGeom>
          <a:noFill/>
          <a:ln>
            <a:noFill/>
          </a:ln>
        </p:spPr>
        <p:txBody>
          <a:bodyPr spcFirstLastPara="1" wrap="square" lIns="91425" tIns="91425" rIns="91425" bIns="91425" anchor="ctr" anchorCtr="0">
            <a:noAutofit/>
          </a:bodyPr>
          <a:lstStyle/>
          <a:p>
            <a:pPr marL="342900">
              <a:lnSpc>
                <a:spcPct val="115000"/>
              </a:lnSpc>
              <a:spcBef>
                <a:spcPts val="1000"/>
              </a:spcBef>
              <a:buSzPct val="100000"/>
            </a:pPr>
            <a:r>
              <a:rPr lang="en-US" dirty="0">
                <a:solidFill>
                  <a:srgbClr val="0B4860"/>
                </a:solidFill>
              </a:rPr>
              <a:t>Have you ever heard the word “religion”?</a:t>
            </a:r>
            <a:endParaRPr dirty="0">
              <a:solidFill>
                <a:srgbClr val="0B4860"/>
              </a:solidFill>
            </a:endParaRPr>
          </a:p>
          <a:p>
            <a:pPr marL="342900">
              <a:lnSpc>
                <a:spcPct val="115000"/>
              </a:lnSpc>
              <a:buSzPct val="100000"/>
            </a:pPr>
            <a:r>
              <a:rPr lang="en-US" dirty="0">
                <a:solidFill>
                  <a:srgbClr val="0B4860"/>
                </a:solidFill>
              </a:rPr>
              <a:t>What does “religion” mean?</a:t>
            </a:r>
            <a:endParaRPr dirty="0">
              <a:solidFill>
                <a:srgbClr val="0B4860"/>
              </a:solidFill>
            </a:endParaRPr>
          </a:p>
        </p:txBody>
      </p:sp>
      <p:sp>
        <p:nvSpPr>
          <p:cNvPr id="346" name="Google Shape;346;p10"/>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16</a:t>
            </a:fld>
            <a:endParaRPr sz="900"/>
          </a:p>
        </p:txBody>
      </p:sp>
      <p:pic>
        <p:nvPicPr>
          <p:cNvPr id="345" name="Google Shape;345;p10" descr="Picture of a stick figure boy with hands on hips used as the introduction logo in the lessons."/>
          <p:cNvPicPr preferRelativeResize="0"/>
          <p:nvPr/>
        </p:nvPicPr>
        <p:blipFill rotWithShape="1">
          <a:blip r:embed="rId3">
            <a:alphaModFix/>
          </a:blip>
          <a:srcRect/>
          <a:stretch/>
        </p:blipFill>
        <p:spPr>
          <a:xfrm>
            <a:off x="5995297" y="1569601"/>
            <a:ext cx="1422932" cy="3017520"/>
          </a:xfrm>
          <a:prstGeom prst="rect">
            <a:avLst/>
          </a:prstGeom>
          <a:noFill/>
          <a:ln>
            <a:noFill/>
          </a:ln>
        </p:spPr>
      </p:pic>
    </p:spTree>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sp>
        <p:nvSpPr>
          <p:cNvPr id="351" name="Google Shape;351;p11"/>
          <p:cNvSpPr txBox="1">
            <a:spLocks noGrp="1"/>
          </p:cNvSpPr>
          <p:nvPr>
            <p:ph type="body" idx="1"/>
          </p:nvPr>
        </p:nvSpPr>
        <p:spPr>
          <a:xfrm>
            <a:off x="557349" y="391885"/>
            <a:ext cx="4350317" cy="4225127"/>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1000"/>
              </a:spcBef>
              <a:spcAft>
                <a:spcPts val="1000"/>
              </a:spcAft>
              <a:buSzPts val="1800"/>
              <a:buNone/>
            </a:pPr>
            <a:r>
              <a:rPr lang="en-US" sz="2800" dirty="0">
                <a:solidFill>
                  <a:srgbClr val="0B4860"/>
                </a:solidFill>
              </a:rPr>
              <a:t>Religion is a set of beliefs or practices that a group of people have – about the world and about how to act and even about where we all come from before we are born.</a:t>
            </a:r>
            <a:endParaRPr sz="2800" dirty="0">
              <a:solidFill>
                <a:srgbClr val="0B4860"/>
              </a:solidFill>
            </a:endParaRPr>
          </a:p>
        </p:txBody>
      </p:sp>
      <p:sp>
        <p:nvSpPr>
          <p:cNvPr id="352" name="Google Shape;352;p11"/>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17</a:t>
            </a:fld>
            <a:endParaRPr sz="900"/>
          </a:p>
        </p:txBody>
      </p:sp>
      <p:pic>
        <p:nvPicPr>
          <p:cNvPr id="353" name="Google Shape;353;p11"/>
          <p:cNvPicPr preferRelativeResize="0"/>
          <p:nvPr/>
        </p:nvPicPr>
        <p:blipFill rotWithShape="1">
          <a:blip r:embed="rId3">
            <a:alphaModFix/>
          </a:blip>
          <a:srcRect/>
          <a:stretch/>
        </p:blipFill>
        <p:spPr>
          <a:xfrm>
            <a:off x="4907666" y="843014"/>
            <a:ext cx="3627996" cy="3583972"/>
          </a:xfrm>
          <a:prstGeom prst="rect">
            <a:avLst/>
          </a:prstGeom>
          <a:noFill/>
          <a:ln>
            <a:noFill/>
          </a:ln>
        </p:spPr>
      </p:pic>
      <p:pic>
        <p:nvPicPr>
          <p:cNvPr id="354" name="Google Shape;354;p11" descr="Picture of a stick figure boy with hands on hips used as the introduction logo in the lessons."/>
          <p:cNvPicPr preferRelativeResize="0"/>
          <p:nvPr/>
        </p:nvPicPr>
        <p:blipFill rotWithShape="1">
          <a:blip r:embed="rId4">
            <a:alphaModFix/>
          </a:blip>
          <a:srcRect/>
          <a:stretch/>
        </p:blipFill>
        <p:spPr>
          <a:xfrm>
            <a:off x="8220165" y="350333"/>
            <a:ext cx="464654" cy="985362"/>
          </a:xfrm>
          <a:prstGeom prst="rect">
            <a:avLst/>
          </a:prstGeom>
          <a:noFill/>
          <a:ln>
            <a:noFill/>
          </a:ln>
        </p:spPr>
      </p:pic>
    </p:spTree>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sp>
        <p:nvSpPr>
          <p:cNvPr id="359" name="Google Shape;359;p12"/>
          <p:cNvSpPr txBox="1">
            <a:spLocks noGrp="1"/>
          </p:cNvSpPr>
          <p:nvPr>
            <p:ph type="body" idx="1"/>
          </p:nvPr>
        </p:nvSpPr>
        <p:spPr>
          <a:xfrm>
            <a:off x="653143" y="444137"/>
            <a:ext cx="5539313" cy="4005763"/>
          </a:xfrm>
          <a:prstGeom prst="rect">
            <a:avLst/>
          </a:prstGeom>
          <a:noFill/>
          <a:ln>
            <a:noFill/>
          </a:ln>
        </p:spPr>
        <p:txBody>
          <a:bodyPr spcFirstLastPara="1" wrap="square" lIns="91425" tIns="91425" rIns="91425" bIns="91425" anchor="ctr" anchorCtr="0">
            <a:noAutofit/>
          </a:bodyPr>
          <a:lstStyle/>
          <a:p>
            <a:pPr marL="342900">
              <a:lnSpc>
                <a:spcPct val="115000"/>
              </a:lnSpc>
            </a:pPr>
            <a:r>
              <a:rPr lang="en-US" sz="2800" b="0" dirty="0">
                <a:solidFill>
                  <a:srgbClr val="0B4860"/>
                </a:solidFill>
              </a:rPr>
              <a:t>We are free to think or believe whatever we want.</a:t>
            </a:r>
          </a:p>
          <a:p>
            <a:pPr marL="342900">
              <a:lnSpc>
                <a:spcPct val="115000"/>
              </a:lnSpc>
            </a:pPr>
            <a:r>
              <a:rPr lang="en-US" sz="2800" b="0" dirty="0">
                <a:solidFill>
                  <a:srgbClr val="0B4860"/>
                </a:solidFill>
              </a:rPr>
              <a:t>We can peacefully talk about those beliefs. </a:t>
            </a:r>
          </a:p>
          <a:p>
            <a:pPr marL="342900">
              <a:lnSpc>
                <a:spcPct val="115000"/>
              </a:lnSpc>
            </a:pPr>
            <a:r>
              <a:rPr lang="en-US" sz="2800" b="0" dirty="0">
                <a:solidFill>
                  <a:srgbClr val="0B4860"/>
                </a:solidFill>
              </a:rPr>
              <a:t>We can have no religion at all.</a:t>
            </a:r>
            <a:endParaRPr lang="en-US" sz="2800" b="0" dirty="0"/>
          </a:p>
        </p:txBody>
      </p:sp>
      <p:sp>
        <p:nvSpPr>
          <p:cNvPr id="360" name="Google Shape;360;p12"/>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18</a:t>
            </a:fld>
            <a:endParaRPr sz="900"/>
          </a:p>
        </p:txBody>
      </p:sp>
      <p:pic>
        <p:nvPicPr>
          <p:cNvPr id="361" name="Google Shape;361;p12" descr="Picture of a stick figure boy with hands on hips used as the introduction logo in the lessons."/>
          <p:cNvPicPr preferRelativeResize="0"/>
          <p:nvPr/>
        </p:nvPicPr>
        <p:blipFill rotWithShape="1">
          <a:blip r:embed="rId3">
            <a:alphaModFix/>
          </a:blip>
          <a:srcRect/>
          <a:stretch/>
        </p:blipFill>
        <p:spPr>
          <a:xfrm>
            <a:off x="8056484" y="202424"/>
            <a:ext cx="464654" cy="985362"/>
          </a:xfrm>
          <a:prstGeom prst="rect">
            <a:avLst/>
          </a:prstGeom>
          <a:noFill/>
          <a:ln>
            <a:noFill/>
          </a:ln>
        </p:spPr>
      </p:pic>
      <p:pic>
        <p:nvPicPr>
          <p:cNvPr id="3" name="Graphic 2" descr="School girl">
            <a:extLst>
              <a:ext uri="{FF2B5EF4-FFF2-40B4-BE49-F238E27FC236}">
                <a16:creationId xmlns:a16="http://schemas.microsoft.com/office/drawing/2014/main" id="{FE62AB90-DA3B-4CEA-9992-5F3921316CE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157777" y="2571750"/>
            <a:ext cx="1371600" cy="1371600"/>
          </a:xfrm>
          <a:prstGeom prst="rect">
            <a:avLst/>
          </a:prstGeom>
        </p:spPr>
      </p:pic>
      <p:pic>
        <p:nvPicPr>
          <p:cNvPr id="5" name="Graphic 4" descr="School boy">
            <a:extLst>
              <a:ext uri="{FF2B5EF4-FFF2-40B4-BE49-F238E27FC236}">
                <a16:creationId xmlns:a16="http://schemas.microsoft.com/office/drawing/2014/main" id="{9FDEAB24-A5BC-4CD6-8630-35A7F9D01F3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370684" y="2571750"/>
            <a:ext cx="1371600" cy="1371600"/>
          </a:xfrm>
          <a:prstGeom prst="rect">
            <a:avLst/>
          </a:prstGeom>
        </p:spPr>
      </p:pic>
      <p:pic>
        <p:nvPicPr>
          <p:cNvPr id="7" name="Graphic 6" descr="Thought bubble">
            <a:extLst>
              <a:ext uri="{FF2B5EF4-FFF2-40B4-BE49-F238E27FC236}">
                <a16:creationId xmlns:a16="http://schemas.microsoft.com/office/drawing/2014/main" id="{2EC7D3F9-4977-4CAB-BA7F-3A26CF26E6C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933504" y="1858965"/>
            <a:ext cx="914400" cy="914400"/>
          </a:xfrm>
          <a:prstGeom prst="rect">
            <a:avLst/>
          </a:prstGeom>
        </p:spPr>
      </p:pic>
      <p:pic>
        <p:nvPicPr>
          <p:cNvPr id="11" name="Graphic 10" descr="Thought bubble">
            <a:extLst>
              <a:ext uri="{FF2B5EF4-FFF2-40B4-BE49-F238E27FC236}">
                <a16:creationId xmlns:a16="http://schemas.microsoft.com/office/drawing/2014/main" id="{2C8FB9CD-BB3C-449B-A45D-B62D97DD6ACA}"/>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flipH="1">
            <a:off x="6095058" y="1872468"/>
            <a:ext cx="914400" cy="914400"/>
          </a:xfrm>
          <a:prstGeom prst="rect">
            <a:avLst/>
          </a:prstGeom>
        </p:spPr>
      </p:pic>
    </p:spTree>
  </p:cSld>
  <p:clrMapOvr>
    <a:masterClrMapping/>
  </p:clrMapOvr>
  <p:transition>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sp>
        <p:nvSpPr>
          <p:cNvPr id="366" name="Google Shape;366;p13"/>
          <p:cNvSpPr txBox="1">
            <a:spLocks noGrp="1"/>
          </p:cNvSpPr>
          <p:nvPr>
            <p:ph type="body" idx="1"/>
          </p:nvPr>
        </p:nvSpPr>
        <p:spPr>
          <a:xfrm>
            <a:off x="732997" y="1375954"/>
            <a:ext cx="4758478" cy="3418982"/>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1000"/>
              </a:spcAft>
              <a:buSzPts val="1800"/>
              <a:buNone/>
            </a:pPr>
            <a:r>
              <a:rPr lang="en-US" sz="2800" b="0" dirty="0">
                <a:solidFill>
                  <a:srgbClr val="0B4860"/>
                </a:solidFill>
              </a:rPr>
              <a:t>We all have the right to believe in whatever we want. We have the right to have a religion and to change it if we wish.</a:t>
            </a:r>
            <a:endParaRPr sz="2800" b="0" dirty="0">
              <a:solidFill>
                <a:srgbClr val="0B4860"/>
              </a:solidFill>
            </a:endParaRPr>
          </a:p>
        </p:txBody>
      </p:sp>
      <p:sp>
        <p:nvSpPr>
          <p:cNvPr id="367" name="Google Shape;367;p13"/>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90000"/>
              </a:lnSpc>
              <a:spcBef>
                <a:spcPts val="0"/>
              </a:spcBef>
              <a:spcAft>
                <a:spcPts val="600"/>
              </a:spcAft>
              <a:buClr>
                <a:srgbClr val="000000"/>
              </a:buClr>
              <a:buSzPts val="900"/>
              <a:buFont typeface="Arial"/>
              <a:buNone/>
              <a:tabLst/>
              <a:defRPr/>
            </a:pPr>
            <a:fld id="{00000000-1234-1234-1234-123412341234}" type="slidenum">
              <a:rPr kumimoji="0" lang="en-US" sz="9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90000"/>
                </a:lnSpc>
                <a:spcBef>
                  <a:spcPts val="0"/>
                </a:spcBef>
                <a:spcAft>
                  <a:spcPts val="600"/>
                </a:spcAft>
                <a:buClr>
                  <a:srgbClr val="000000"/>
                </a:buClr>
                <a:buSzPts val="900"/>
                <a:buFont typeface="Arial"/>
                <a:buNone/>
                <a:tabLst/>
                <a:defRPr/>
              </a:pPr>
              <a:t>19</a:t>
            </a:fld>
            <a:endParaRPr kumimoji="0" sz="900" b="1" i="0" u="none" strike="noStrike" kern="0" cap="none" spc="0" normalizeH="0" baseline="0" noProof="0">
              <a:ln>
                <a:noFill/>
              </a:ln>
              <a:solidFill>
                <a:srgbClr val="0B4860"/>
              </a:solidFill>
              <a:effectLst/>
              <a:uLnTx/>
              <a:uFillTx/>
              <a:latin typeface="Arial"/>
              <a:cs typeface="Arial"/>
              <a:sym typeface="Arial"/>
            </a:endParaRPr>
          </a:p>
        </p:txBody>
      </p:sp>
      <p:pic>
        <p:nvPicPr>
          <p:cNvPr id="368" name="Google Shape;368;p13"/>
          <p:cNvPicPr preferRelativeResize="0"/>
          <p:nvPr/>
        </p:nvPicPr>
        <p:blipFill rotWithShape="1">
          <a:blip r:embed="rId3"/>
          <a:srcRect/>
          <a:stretch/>
        </p:blipFill>
        <p:spPr>
          <a:xfrm>
            <a:off x="8056484" y="249382"/>
            <a:ext cx="748080" cy="678520"/>
          </a:xfrm>
          <a:prstGeom prst="rect">
            <a:avLst/>
          </a:prstGeom>
          <a:noFill/>
          <a:ln>
            <a:noFill/>
          </a:ln>
        </p:spPr>
      </p:pic>
      <p:pic>
        <p:nvPicPr>
          <p:cNvPr id="369" name="Google Shape;369;p13"/>
          <p:cNvPicPr preferRelativeResize="0">
            <a:picLocks noChangeAspect="1"/>
          </p:cNvPicPr>
          <p:nvPr/>
        </p:nvPicPr>
        <p:blipFill rotWithShape="1">
          <a:blip r:embed="rId4">
            <a:alphaModFix/>
          </a:blip>
          <a:srcRect/>
          <a:stretch/>
        </p:blipFill>
        <p:spPr>
          <a:xfrm>
            <a:off x="5570632" y="1823136"/>
            <a:ext cx="3129497" cy="2743200"/>
          </a:xfrm>
          <a:prstGeom prst="rect">
            <a:avLst/>
          </a:prstGeom>
          <a:noFill/>
          <a:ln>
            <a:noFill/>
          </a:ln>
        </p:spPr>
      </p:pic>
      <p:sp>
        <p:nvSpPr>
          <p:cNvPr id="6" name="Google Shape;226;p17">
            <a:extLst>
              <a:ext uri="{FF2B5EF4-FFF2-40B4-BE49-F238E27FC236}">
                <a16:creationId xmlns:a16="http://schemas.microsoft.com/office/drawing/2014/main" id="{BF601168-EC26-4B56-81AC-B52C73BA85A4}"/>
              </a:ext>
            </a:extLst>
          </p:cNvPr>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Autofit/>
          </a:bodyPr>
          <a:lstStyle/>
          <a:p>
            <a:pPr lvl="0"/>
            <a:r>
              <a:rPr lang="en-US" sz="2800" dirty="0"/>
              <a:t>Universal Declaration on Human Rights</a:t>
            </a:r>
            <a:br>
              <a:rPr lang="en-US" sz="2800" dirty="0"/>
            </a:br>
            <a:r>
              <a:rPr lang="en-US" sz="3200" dirty="0"/>
              <a:t>Article 18</a:t>
            </a:r>
            <a:endParaRPr sz="3200" dirty="0"/>
          </a:p>
        </p:txBody>
      </p:sp>
    </p:spTree>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CC00"/>
        </a:solidFill>
        <a:effectLst/>
      </p:bgPr>
    </p:bg>
    <p:spTree>
      <p:nvGrpSpPr>
        <p:cNvPr id="1" name="Shape 94"/>
        <p:cNvGrpSpPr/>
        <p:nvPr/>
      </p:nvGrpSpPr>
      <p:grpSpPr>
        <a:xfrm>
          <a:off x="0" y="0"/>
          <a:ext cx="0" cy="0"/>
          <a:chOff x="0" y="0"/>
          <a:chExt cx="0" cy="0"/>
        </a:xfrm>
      </p:grpSpPr>
      <p:sp>
        <p:nvSpPr>
          <p:cNvPr id="123" name="Google Shape;123;g7372b59db7_0_108"/>
          <p:cNvSpPr txBox="1"/>
          <p:nvPr/>
        </p:nvSpPr>
        <p:spPr>
          <a:xfrm>
            <a:off x="365760" y="334483"/>
            <a:ext cx="4512900" cy="754800"/>
          </a:xfrm>
          <a:prstGeom prst="rect">
            <a:avLst/>
          </a:prstGeom>
          <a:noFill/>
          <a:ln>
            <a:noFill/>
          </a:ln>
        </p:spPr>
        <p:txBody>
          <a:bodyPr spcFirstLastPara="1" wrap="square" lIns="0" tIns="0" rIns="0" bIns="0" anchor="ctr" anchorCtr="0">
            <a:noAutofit/>
          </a:bodyPr>
          <a:lstStyle/>
          <a:p>
            <a:pPr marL="0" marR="0" lvl="0" indent="0" algn="l" defTabSz="914400" rtl="0" eaLnBrk="1" fontAlgn="auto" latinLnBrk="0" hangingPunct="1">
              <a:lnSpc>
                <a:spcPct val="139988"/>
              </a:lnSpc>
              <a:spcBef>
                <a:spcPts val="0"/>
              </a:spcBef>
              <a:spcAft>
                <a:spcPts val="0"/>
              </a:spcAft>
              <a:buClr>
                <a:srgbClr val="000000"/>
              </a:buClr>
              <a:buSzTx/>
              <a:buFont typeface="Arial"/>
              <a:buNone/>
              <a:tabLst/>
              <a:defRPr/>
            </a:pPr>
            <a:r>
              <a:rPr kumimoji="0" lang="en-US" sz="3600" b="1" i="0" u="none" strike="noStrike" kern="0" cap="none" spc="0" normalizeH="0" baseline="0" noProof="0" dirty="0">
                <a:ln>
                  <a:noFill/>
                </a:ln>
                <a:solidFill>
                  <a:srgbClr val="000000"/>
                </a:solidFill>
                <a:effectLst/>
                <a:uLnTx/>
                <a:uFillTx/>
                <a:latin typeface="Arial" panose="020B0604020202020204" pitchFamily="34" charset="0"/>
                <a:ea typeface="Open Sans ExtraBold"/>
                <a:cs typeface="Arial" panose="020B0604020202020204" pitchFamily="34" charset="0"/>
                <a:sym typeface="Open Sans ExtraBold"/>
              </a:rPr>
              <a:t>Facilitator Tips</a:t>
            </a:r>
            <a:endParaRPr kumimoji="0" sz="5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p:txBody>
      </p:sp>
      <p:pic>
        <p:nvPicPr>
          <p:cNvPr id="124" name="Google Shape;124;g7372b59db7_0_108" descr="Light bulb in a yellow square the icon used to indicate facilitator tips in the presentation"/>
          <p:cNvPicPr preferRelativeResize="0"/>
          <p:nvPr/>
        </p:nvPicPr>
        <p:blipFill rotWithShape="1">
          <a:blip r:embed="rId3">
            <a:alphaModFix/>
          </a:blip>
          <a:srcRect/>
          <a:stretch/>
        </p:blipFill>
        <p:spPr>
          <a:xfrm>
            <a:off x="8070425" y="208100"/>
            <a:ext cx="846706" cy="846706"/>
          </a:xfrm>
          <a:prstGeom prst="rect">
            <a:avLst/>
          </a:prstGeom>
          <a:noFill/>
          <a:ln>
            <a:noFill/>
          </a:ln>
        </p:spPr>
      </p:pic>
      <p:graphicFrame>
        <p:nvGraphicFramePr>
          <p:cNvPr id="2" name="Table 2">
            <a:extLst>
              <a:ext uri="{FF2B5EF4-FFF2-40B4-BE49-F238E27FC236}">
                <a16:creationId xmlns:a16="http://schemas.microsoft.com/office/drawing/2014/main" id="{97133038-E003-4CA8-BA99-5466EA413D32}"/>
              </a:ext>
            </a:extLst>
          </p:cNvPr>
          <p:cNvGraphicFramePr>
            <a:graphicFrameLocks noGrp="1"/>
          </p:cNvGraphicFramePr>
          <p:nvPr>
            <p:extLst>
              <p:ext uri="{D42A27DB-BD31-4B8C-83A1-F6EECF244321}">
                <p14:modId xmlns:p14="http://schemas.microsoft.com/office/powerpoint/2010/main" val="546306390"/>
              </p:ext>
            </p:extLst>
          </p:nvPr>
        </p:nvGraphicFramePr>
        <p:xfrm>
          <a:off x="365760" y="1371598"/>
          <a:ext cx="8412480" cy="2436669"/>
        </p:xfrm>
        <a:graphic>
          <a:graphicData uri="http://schemas.openxmlformats.org/drawingml/2006/table">
            <a:tbl>
              <a:tblPr firstRow="1" bandRow="1">
                <a:tableStyleId>{5940675A-B579-460E-94D1-54222C63F5DA}</a:tableStyleId>
              </a:tblPr>
              <a:tblGrid>
                <a:gridCol w="464804">
                  <a:extLst>
                    <a:ext uri="{9D8B030D-6E8A-4147-A177-3AD203B41FA5}">
                      <a16:colId xmlns:a16="http://schemas.microsoft.com/office/drawing/2014/main" val="3743268562"/>
                    </a:ext>
                  </a:extLst>
                </a:gridCol>
                <a:gridCol w="2741873">
                  <a:extLst>
                    <a:ext uri="{9D8B030D-6E8A-4147-A177-3AD203B41FA5}">
                      <a16:colId xmlns:a16="http://schemas.microsoft.com/office/drawing/2014/main" val="22100770"/>
                    </a:ext>
                  </a:extLst>
                </a:gridCol>
                <a:gridCol w="5205803">
                  <a:extLst>
                    <a:ext uri="{9D8B030D-6E8A-4147-A177-3AD203B41FA5}">
                      <a16:colId xmlns:a16="http://schemas.microsoft.com/office/drawing/2014/main" val="4036239520"/>
                    </a:ext>
                  </a:extLst>
                </a:gridCol>
              </a:tblGrid>
              <a:tr h="812223">
                <a:tc>
                  <a:txBody>
                    <a:bodyPr/>
                    <a:lstStyle/>
                    <a:p>
                      <a:pPr algn="ctr"/>
                      <a:r>
                        <a:rPr lang="en-US" b="1" dirty="0">
                          <a:solidFill>
                            <a:schemeClr val="bg1"/>
                          </a:solidFill>
                          <a:effectLst>
                            <a:outerShdw blurRad="38100" dist="38100" dir="2700000" algn="tl">
                              <a:srgbClr val="000000">
                                <a:alpha val="43137"/>
                              </a:srgbClr>
                            </a:outerShdw>
                          </a:effectLst>
                        </a:rPr>
                        <a:t>1</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Talk about Stereotypes in the Philippines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Use examples of typical stereotypes prevalent in religions and cultures</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73176950"/>
                  </a:ext>
                </a:extLst>
              </a:tr>
              <a:tr h="812223">
                <a:tc>
                  <a:txBody>
                    <a:bodyPr/>
                    <a:lstStyle/>
                    <a:p>
                      <a:pPr algn="ctr"/>
                      <a:r>
                        <a:rPr lang="en-US" b="1" dirty="0">
                          <a:solidFill>
                            <a:schemeClr val="bg1"/>
                          </a:solidFill>
                          <a:effectLst>
                            <a:outerShdw blurRad="38100" dist="38100" dir="2700000" algn="tl">
                              <a:srgbClr val="000000">
                                <a:alpha val="43137"/>
                              </a:srgbClr>
                            </a:outerShdw>
                          </a:effectLst>
                        </a:rPr>
                        <a:t>2</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Talking Stick</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Use talking stick when students want to say something.</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04573152"/>
                  </a:ext>
                </a:extLst>
              </a:tr>
              <a:tr h="812223">
                <a:tc>
                  <a:txBody>
                    <a:bodyPr/>
                    <a:lstStyle/>
                    <a:p>
                      <a:pPr algn="ctr"/>
                      <a:r>
                        <a:rPr lang="en-US" b="1" dirty="0">
                          <a:solidFill>
                            <a:schemeClr val="bg1"/>
                          </a:solidFill>
                          <a:effectLst>
                            <a:outerShdw blurRad="38100" dist="38100" dir="2700000" algn="tl">
                              <a:srgbClr val="000000">
                                <a:alpha val="43137"/>
                              </a:srgbClr>
                            </a:outerShdw>
                          </a:effectLst>
                        </a:rPr>
                        <a:t>3</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Write Down Notes and Reflections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Don't forget to fill out the notes and reflections section</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226927212"/>
                  </a:ext>
                </a:extLst>
              </a:tr>
            </a:tbl>
          </a:graphicData>
        </a:graphic>
      </p:graphicFrame>
    </p:spTree>
    <p:extLst>
      <p:ext uri="{BB962C8B-B14F-4D97-AF65-F5344CB8AC3E}">
        <p14:creationId xmlns:p14="http://schemas.microsoft.com/office/powerpoint/2010/main" val="29504772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sp>
        <p:nvSpPr>
          <p:cNvPr id="374" name="Google Shape;374;p14"/>
          <p:cNvSpPr txBox="1">
            <a:spLocks noGrp="1"/>
          </p:cNvSpPr>
          <p:nvPr>
            <p:ph type="body" idx="1"/>
          </p:nvPr>
        </p:nvSpPr>
        <p:spPr>
          <a:xfrm>
            <a:off x="905250" y="1640540"/>
            <a:ext cx="7333500" cy="3074895"/>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US" sz="2800" b="0" dirty="0">
                <a:solidFill>
                  <a:srgbClr val="0B4860"/>
                </a:solidFill>
              </a:rPr>
              <a:t>Children have the right to think and believe what they want, and to practice their religion, as long as they are not stopping other people from enjoying their rights. Parents should guide their children on these matters.</a:t>
            </a:r>
            <a:endParaRPr sz="2800" b="0" dirty="0">
              <a:solidFill>
                <a:srgbClr val="0B4860"/>
              </a:solidFill>
            </a:endParaRPr>
          </a:p>
          <a:p>
            <a:pPr marL="0" lvl="0" indent="0" algn="l" rtl="0">
              <a:lnSpc>
                <a:spcPct val="115000"/>
              </a:lnSpc>
              <a:spcBef>
                <a:spcPts val="0"/>
              </a:spcBef>
              <a:spcAft>
                <a:spcPts val="0"/>
              </a:spcAft>
              <a:buSzPts val="1800"/>
              <a:buNone/>
            </a:pPr>
            <a:endParaRPr sz="2800" b="0" dirty="0">
              <a:solidFill>
                <a:srgbClr val="0B4860"/>
              </a:solidFill>
            </a:endParaRPr>
          </a:p>
          <a:p>
            <a:pPr marL="0" lvl="0" indent="0" algn="l" rtl="0">
              <a:lnSpc>
                <a:spcPct val="115000"/>
              </a:lnSpc>
              <a:spcBef>
                <a:spcPts val="0"/>
              </a:spcBef>
              <a:spcAft>
                <a:spcPts val="0"/>
              </a:spcAft>
              <a:buSzPts val="1800"/>
              <a:buNone/>
            </a:pPr>
            <a:endParaRPr b="0" dirty="0">
              <a:solidFill>
                <a:srgbClr val="0B4860"/>
              </a:solidFill>
            </a:endParaRPr>
          </a:p>
        </p:txBody>
      </p:sp>
      <p:sp>
        <p:nvSpPr>
          <p:cNvPr id="375" name="Google Shape;375;p14"/>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90000"/>
              </a:lnSpc>
              <a:spcBef>
                <a:spcPts val="0"/>
              </a:spcBef>
              <a:spcAft>
                <a:spcPts val="600"/>
              </a:spcAft>
              <a:buClr>
                <a:srgbClr val="000000"/>
              </a:buClr>
              <a:buSzPts val="900"/>
              <a:buFont typeface="Arial"/>
              <a:buNone/>
              <a:tabLst/>
              <a:defRPr/>
            </a:pPr>
            <a:fld id="{00000000-1234-1234-1234-123412341234}" type="slidenum">
              <a:rPr kumimoji="0" lang="en-US" sz="9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90000"/>
                </a:lnSpc>
                <a:spcBef>
                  <a:spcPts val="0"/>
                </a:spcBef>
                <a:spcAft>
                  <a:spcPts val="600"/>
                </a:spcAft>
                <a:buClr>
                  <a:srgbClr val="000000"/>
                </a:buClr>
                <a:buSzPts val="900"/>
                <a:buFont typeface="Arial"/>
                <a:buNone/>
                <a:tabLst/>
                <a:defRPr/>
              </a:pPr>
              <a:t>20</a:t>
            </a:fld>
            <a:endParaRPr kumimoji="0" sz="900" b="1" i="0" u="none" strike="noStrike" kern="0" cap="none" spc="0" normalizeH="0" baseline="0" noProof="0">
              <a:ln>
                <a:noFill/>
              </a:ln>
              <a:solidFill>
                <a:srgbClr val="0B4860"/>
              </a:solidFill>
              <a:effectLst/>
              <a:uLnTx/>
              <a:uFillTx/>
              <a:latin typeface="Arial"/>
              <a:cs typeface="Arial"/>
              <a:sym typeface="Arial"/>
            </a:endParaRPr>
          </a:p>
        </p:txBody>
      </p:sp>
      <p:pic>
        <p:nvPicPr>
          <p:cNvPr id="376" name="Google Shape;376;p14"/>
          <p:cNvPicPr preferRelativeResize="0">
            <a:picLocks noChangeAspect="1"/>
          </p:cNvPicPr>
          <p:nvPr/>
        </p:nvPicPr>
        <p:blipFill>
          <a:blip r:embed="rId3"/>
          <a:srcRect/>
          <a:stretch/>
        </p:blipFill>
        <p:spPr>
          <a:xfrm>
            <a:off x="7782289" y="308210"/>
            <a:ext cx="912922" cy="822960"/>
          </a:xfrm>
          <a:prstGeom prst="rect">
            <a:avLst/>
          </a:prstGeom>
          <a:noFill/>
          <a:ln>
            <a:noFill/>
          </a:ln>
        </p:spPr>
      </p:pic>
      <p:sp>
        <p:nvSpPr>
          <p:cNvPr id="6" name="Google Shape;226;p17">
            <a:extLst>
              <a:ext uri="{FF2B5EF4-FFF2-40B4-BE49-F238E27FC236}">
                <a16:creationId xmlns:a16="http://schemas.microsoft.com/office/drawing/2014/main" id="{51C9958E-490E-4177-B4BC-9CAB9DB94C8E}"/>
              </a:ext>
            </a:extLst>
          </p:cNvPr>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Autofit/>
          </a:bodyPr>
          <a:lstStyle/>
          <a:p>
            <a:pPr lvl="0"/>
            <a:r>
              <a:rPr lang="en-US" sz="2800" dirty="0"/>
              <a:t>Convention on the Rights of the Child</a:t>
            </a:r>
            <a:br>
              <a:rPr lang="en-US" sz="2800" dirty="0"/>
            </a:br>
            <a:r>
              <a:rPr lang="en-US" sz="3200" dirty="0"/>
              <a:t>Article 14</a:t>
            </a:r>
            <a:endParaRPr sz="3200" dirty="0"/>
          </a:p>
        </p:txBody>
      </p:sp>
    </p:spTree>
  </p:cSld>
  <p:clrMapOvr>
    <a:masterClrMapping/>
  </p:clrMapOvr>
  <p:transition>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80"/>
        <p:cNvGrpSpPr/>
        <p:nvPr/>
      </p:nvGrpSpPr>
      <p:grpSpPr>
        <a:xfrm>
          <a:off x="0" y="0"/>
          <a:ext cx="0" cy="0"/>
          <a:chOff x="0" y="0"/>
          <a:chExt cx="0" cy="0"/>
        </a:xfrm>
      </p:grpSpPr>
      <p:sp>
        <p:nvSpPr>
          <p:cNvPr id="381" name="Google Shape;381;p15"/>
          <p:cNvSpPr txBox="1">
            <a:spLocks noGrp="1"/>
          </p:cNvSpPr>
          <p:nvPr>
            <p:ph type="body" idx="1"/>
          </p:nvPr>
        </p:nvSpPr>
        <p:spPr>
          <a:xfrm>
            <a:off x="934500" y="781050"/>
            <a:ext cx="7275000" cy="3581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US" sz="2800" dirty="0">
                <a:solidFill>
                  <a:srgbClr val="0B4860"/>
                </a:solidFill>
              </a:rPr>
              <a:t>STEREOTYPE</a:t>
            </a:r>
            <a:endParaRPr sz="2800" dirty="0">
              <a:solidFill>
                <a:srgbClr val="0B4860"/>
              </a:solidFill>
            </a:endParaRPr>
          </a:p>
          <a:p>
            <a:pPr marL="0" lvl="0" indent="0" algn="l" rtl="0">
              <a:lnSpc>
                <a:spcPct val="115000"/>
              </a:lnSpc>
              <a:spcBef>
                <a:spcPts val="0"/>
              </a:spcBef>
              <a:spcAft>
                <a:spcPts val="0"/>
              </a:spcAft>
              <a:buSzPts val="1800"/>
              <a:buNone/>
            </a:pPr>
            <a:endParaRPr b="0" dirty="0">
              <a:solidFill>
                <a:srgbClr val="0B4860"/>
              </a:solidFill>
            </a:endParaRPr>
          </a:p>
          <a:p>
            <a:pPr marL="0" lvl="0" indent="0" algn="l" rtl="0">
              <a:lnSpc>
                <a:spcPct val="115000"/>
              </a:lnSpc>
              <a:spcBef>
                <a:spcPts val="0"/>
              </a:spcBef>
              <a:spcAft>
                <a:spcPts val="0"/>
              </a:spcAft>
              <a:buSzPts val="1800"/>
              <a:buNone/>
            </a:pPr>
            <a:r>
              <a:rPr lang="en-US" sz="2800" dirty="0">
                <a:solidFill>
                  <a:srgbClr val="0B4860"/>
                </a:solidFill>
              </a:rPr>
              <a:t>“A commonly held belief about what a person or group of people is like</a:t>
            </a:r>
            <a:r>
              <a:rPr lang="en-US" sz="2800" dirty="0"/>
              <a:t>”</a:t>
            </a:r>
            <a:endParaRPr lang="en-US" sz="2800" dirty="0">
              <a:solidFill>
                <a:srgbClr val="0B4860"/>
              </a:solidFill>
            </a:endParaRPr>
          </a:p>
          <a:p>
            <a:pPr marL="0" lvl="0" indent="0" algn="l" rtl="0">
              <a:lnSpc>
                <a:spcPct val="115000"/>
              </a:lnSpc>
              <a:spcBef>
                <a:spcPts val="0"/>
              </a:spcBef>
              <a:spcAft>
                <a:spcPts val="0"/>
              </a:spcAft>
              <a:buSzPts val="1800"/>
              <a:buNone/>
            </a:pPr>
            <a:endParaRPr lang="en-US" sz="2800" dirty="0"/>
          </a:p>
          <a:p>
            <a:pPr marL="0" lvl="0" indent="0" algn="l" rtl="0">
              <a:lnSpc>
                <a:spcPct val="115000"/>
              </a:lnSpc>
              <a:spcBef>
                <a:spcPts val="0"/>
              </a:spcBef>
              <a:spcAft>
                <a:spcPts val="0"/>
              </a:spcAft>
              <a:buSzPts val="1800"/>
              <a:buNone/>
            </a:pPr>
            <a:r>
              <a:rPr lang="en-US" sz="2800" dirty="0">
                <a:solidFill>
                  <a:srgbClr val="0B4860"/>
                </a:solidFill>
              </a:rPr>
              <a:t>People are often stereotyped because of their religion, race, sex or appearance. </a:t>
            </a:r>
            <a:endParaRPr sz="2800" dirty="0">
              <a:solidFill>
                <a:srgbClr val="0B4860"/>
              </a:solidFill>
            </a:endParaRPr>
          </a:p>
        </p:txBody>
      </p:sp>
      <p:sp>
        <p:nvSpPr>
          <p:cNvPr id="382" name="Google Shape;382;p15"/>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21</a:t>
            </a:fld>
            <a:endParaRPr sz="900"/>
          </a:p>
        </p:txBody>
      </p:sp>
      <p:pic>
        <p:nvPicPr>
          <p:cNvPr id="383" name="Google Shape;383;p15" descr="Picture of a stick figure boy with hands on hips used as the introduction logo in the lessons."/>
          <p:cNvPicPr preferRelativeResize="0"/>
          <p:nvPr/>
        </p:nvPicPr>
        <p:blipFill rotWithShape="1">
          <a:blip r:embed="rId3">
            <a:alphaModFix/>
          </a:blip>
          <a:srcRect/>
          <a:stretch/>
        </p:blipFill>
        <p:spPr>
          <a:xfrm>
            <a:off x="8056484" y="202424"/>
            <a:ext cx="464654" cy="985362"/>
          </a:xfrm>
          <a:prstGeom prst="rect">
            <a:avLst/>
          </a:prstGeom>
          <a:noFill/>
          <a:ln>
            <a:noFill/>
          </a:ln>
        </p:spPr>
      </p:pic>
    </p:spTree>
  </p:cSld>
  <p:clrMapOvr>
    <a:masterClrMapping/>
  </p:clrMapOvr>
  <p:transition>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10"/>
        <p:cNvGrpSpPr/>
        <p:nvPr/>
      </p:nvGrpSpPr>
      <p:grpSpPr>
        <a:xfrm>
          <a:off x="0" y="0"/>
          <a:ext cx="0" cy="0"/>
          <a:chOff x="0" y="0"/>
          <a:chExt cx="0" cy="0"/>
        </a:xfrm>
      </p:grpSpPr>
      <p:sp>
        <p:nvSpPr>
          <p:cNvPr id="411" name="Google Shape;411;p19"/>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lvl="0">
              <a:buSzPts val="3600"/>
            </a:pPr>
            <a:r>
              <a:rPr lang="en-US" dirty="0"/>
              <a:t>Charades</a:t>
            </a:r>
            <a:endParaRPr dirty="0"/>
          </a:p>
        </p:txBody>
      </p:sp>
      <p:sp>
        <p:nvSpPr>
          <p:cNvPr id="412" name="Google Shape;412;p19"/>
          <p:cNvSpPr txBox="1">
            <a:spLocks noGrp="1"/>
          </p:cNvSpPr>
          <p:nvPr>
            <p:ph type="body" idx="1"/>
          </p:nvPr>
        </p:nvSpPr>
        <p:spPr>
          <a:xfrm>
            <a:off x="732998" y="1444758"/>
            <a:ext cx="7022634" cy="3154201"/>
          </a:xfrm>
          <a:prstGeom prst="rect">
            <a:avLst/>
          </a:prstGeom>
          <a:noFill/>
          <a:ln>
            <a:noFill/>
          </a:ln>
        </p:spPr>
        <p:txBody>
          <a:bodyPr spcFirstLastPara="1" wrap="square" lIns="91425" tIns="91425" rIns="91425" bIns="91425" anchor="t" anchorCtr="0">
            <a:noAutofit/>
          </a:bodyPr>
          <a:lstStyle/>
          <a:p>
            <a:pPr marL="342900" lvl="0" indent="-342900" algn="l" rtl="0">
              <a:spcBef>
                <a:spcPts val="600"/>
              </a:spcBef>
              <a:spcAft>
                <a:spcPts val="0"/>
              </a:spcAft>
              <a:buSzPts val="2220"/>
              <a:buChar char="▪"/>
            </a:pPr>
            <a:r>
              <a:rPr lang="en-US" dirty="0"/>
              <a:t>Divide into groups.</a:t>
            </a:r>
          </a:p>
          <a:p>
            <a:pPr marL="342900" lvl="0" indent="-342900" algn="l" rtl="0">
              <a:spcBef>
                <a:spcPts val="600"/>
              </a:spcBef>
              <a:spcAft>
                <a:spcPts val="0"/>
              </a:spcAft>
              <a:buSzPts val="2220"/>
              <a:buChar char="▪"/>
            </a:pPr>
            <a:endParaRPr lang="en-US" dirty="0"/>
          </a:p>
          <a:p>
            <a:pPr marL="342900" lvl="0" indent="-342900" algn="l" rtl="0">
              <a:spcBef>
                <a:spcPts val="600"/>
              </a:spcBef>
              <a:spcAft>
                <a:spcPts val="0"/>
              </a:spcAft>
              <a:buSzPts val="2220"/>
              <a:buChar char="▪"/>
            </a:pPr>
            <a:r>
              <a:rPr lang="en-US" dirty="0"/>
              <a:t>Think of actions that describe girls or boys.</a:t>
            </a:r>
          </a:p>
          <a:p>
            <a:pPr marL="342900" lvl="0" indent="-342900" algn="l" rtl="0">
              <a:spcBef>
                <a:spcPts val="600"/>
              </a:spcBef>
              <a:spcAft>
                <a:spcPts val="0"/>
              </a:spcAft>
              <a:buSzPts val="2220"/>
              <a:buChar char="▪"/>
            </a:pPr>
            <a:endParaRPr dirty="0"/>
          </a:p>
          <a:p>
            <a:pPr marL="342900" lvl="0" indent="-342900" algn="l" rtl="0">
              <a:spcBef>
                <a:spcPts val="600"/>
              </a:spcBef>
              <a:spcAft>
                <a:spcPts val="0"/>
              </a:spcAft>
              <a:buSzPts val="2220"/>
              <a:buChar char="▪"/>
            </a:pPr>
            <a:r>
              <a:rPr lang="en-US" dirty="0"/>
              <a:t>Choose one action and pantomime.</a:t>
            </a:r>
            <a:endParaRPr dirty="0"/>
          </a:p>
          <a:p>
            <a:pPr marL="0" lvl="0" indent="0" algn="l" rtl="0">
              <a:spcBef>
                <a:spcPts val="600"/>
              </a:spcBef>
              <a:spcAft>
                <a:spcPts val="0"/>
              </a:spcAft>
              <a:buSzPts val="2220"/>
              <a:buNone/>
            </a:pPr>
            <a:endParaRPr sz="2220" dirty="0"/>
          </a:p>
        </p:txBody>
      </p:sp>
      <p:sp>
        <p:nvSpPr>
          <p:cNvPr id="413" name="Google Shape;413;p19"/>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22</a:t>
            </a:fld>
            <a:endParaRPr sz="900"/>
          </a:p>
        </p:txBody>
      </p:sp>
      <p:pic>
        <p:nvPicPr>
          <p:cNvPr id="414" name="Google Shape;414;p19"/>
          <p:cNvPicPr preferRelativeResize="0">
            <a:picLocks noChangeAspect="1"/>
          </p:cNvPicPr>
          <p:nvPr/>
        </p:nvPicPr>
        <p:blipFill>
          <a:blip r:embed="rId3"/>
          <a:srcRect/>
          <a:stretch/>
        </p:blipFill>
        <p:spPr>
          <a:xfrm>
            <a:off x="7755631" y="211165"/>
            <a:ext cx="1097280" cy="876433"/>
          </a:xfrm>
          <a:prstGeom prst="rect">
            <a:avLst/>
          </a:prstGeom>
          <a:noFill/>
          <a:ln>
            <a:noFill/>
          </a:ln>
        </p:spPr>
      </p:pic>
    </p:spTree>
  </p:cSld>
  <p:clrMapOvr>
    <a:masterClrMapping/>
  </p:clrMapOvr>
  <p:transition>
    <p:fade thruBlk="1"/>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18"/>
        <p:cNvGrpSpPr/>
        <p:nvPr/>
      </p:nvGrpSpPr>
      <p:grpSpPr>
        <a:xfrm>
          <a:off x="0" y="0"/>
          <a:ext cx="0" cy="0"/>
          <a:chOff x="0" y="0"/>
          <a:chExt cx="0" cy="0"/>
        </a:xfrm>
      </p:grpSpPr>
      <p:sp>
        <p:nvSpPr>
          <p:cNvPr id="419" name="Google Shape;419;g731e368f25_0_0"/>
          <p:cNvSpPr txBox="1">
            <a:spLocks noGrp="1"/>
          </p:cNvSpPr>
          <p:nvPr>
            <p:ph type="title"/>
          </p:nvPr>
        </p:nvSpPr>
        <p:spPr>
          <a:prstGeom prst="rect">
            <a:avLst/>
          </a:prstGeom>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1100"/>
              <a:buFont typeface="Arial"/>
              <a:buNone/>
            </a:pPr>
            <a:r>
              <a:rPr lang="en-US" dirty="0"/>
              <a:t>Suggested Actions </a:t>
            </a:r>
            <a:endParaRPr dirty="0"/>
          </a:p>
        </p:txBody>
      </p:sp>
      <p:sp>
        <p:nvSpPr>
          <p:cNvPr id="420" name="Google Shape;420;g731e368f25_0_0"/>
          <p:cNvSpPr txBox="1">
            <a:spLocks noGrp="1"/>
          </p:cNvSpPr>
          <p:nvPr>
            <p:ph type="body" idx="1"/>
          </p:nvPr>
        </p:nvSpPr>
        <p:spPr>
          <a:xfrm>
            <a:off x="2323012" y="1624616"/>
            <a:ext cx="4476205" cy="2865121"/>
          </a:xfrm>
          <a:prstGeom prst="rect">
            <a:avLst/>
          </a:prstGeom>
        </p:spPr>
        <p:txBody>
          <a:bodyPr spcFirstLastPara="1" wrap="square" lIns="91425" tIns="45700" rIns="91425" bIns="45700" anchor="ctr" anchorCtr="0">
            <a:noAutofit/>
          </a:bodyPr>
          <a:lstStyle/>
          <a:p>
            <a:pPr lvl="1">
              <a:buFont typeface="Wingdings" panose="05000000000000000000" pitchFamily="2" charset="2"/>
              <a:buChar char="§"/>
            </a:pPr>
            <a:r>
              <a:rPr lang="en-US" sz="2400" dirty="0"/>
              <a:t>Playing a sport </a:t>
            </a:r>
            <a:endParaRPr sz="2400" dirty="0"/>
          </a:p>
          <a:p>
            <a:pPr lvl="1">
              <a:buFont typeface="Wingdings" panose="05000000000000000000" pitchFamily="2" charset="2"/>
              <a:buChar char="§"/>
            </a:pPr>
            <a:r>
              <a:rPr lang="en-US" sz="2400" dirty="0"/>
              <a:t>Driving a big truck </a:t>
            </a:r>
            <a:endParaRPr sz="2400" dirty="0"/>
          </a:p>
          <a:p>
            <a:pPr lvl="1">
              <a:buFont typeface="Wingdings" panose="05000000000000000000" pitchFamily="2" charset="2"/>
              <a:buChar char="§"/>
            </a:pPr>
            <a:r>
              <a:rPr lang="en-US" sz="2400" dirty="0"/>
              <a:t>Caring for a baby </a:t>
            </a:r>
            <a:endParaRPr sz="2400" dirty="0"/>
          </a:p>
          <a:p>
            <a:pPr lvl="1">
              <a:buFont typeface="Wingdings" panose="05000000000000000000" pitchFamily="2" charset="2"/>
              <a:buChar char="§"/>
            </a:pPr>
            <a:r>
              <a:rPr lang="en-US" sz="2400" dirty="0"/>
              <a:t>Cooking </a:t>
            </a:r>
            <a:endParaRPr sz="2400" dirty="0"/>
          </a:p>
          <a:p>
            <a:pPr lvl="1">
              <a:buFont typeface="Wingdings" panose="05000000000000000000" pitchFamily="2" charset="2"/>
              <a:buChar char="§"/>
            </a:pPr>
            <a:r>
              <a:rPr lang="en-US" sz="2400" dirty="0"/>
              <a:t>Washing clothes </a:t>
            </a:r>
            <a:endParaRPr sz="2400" dirty="0"/>
          </a:p>
          <a:p>
            <a:pPr lvl="1">
              <a:buFont typeface="Wingdings" panose="05000000000000000000" pitchFamily="2" charset="2"/>
              <a:buChar char="§"/>
            </a:pPr>
            <a:r>
              <a:rPr lang="en-US" sz="2400" dirty="0"/>
              <a:t>Planting seeds </a:t>
            </a:r>
            <a:endParaRPr sz="2400" dirty="0"/>
          </a:p>
          <a:p>
            <a:pPr lvl="1">
              <a:buFont typeface="Wingdings" panose="05000000000000000000" pitchFamily="2" charset="2"/>
              <a:buChar char="§"/>
            </a:pPr>
            <a:r>
              <a:rPr lang="en-US" sz="2400" dirty="0"/>
              <a:t>Teaching school </a:t>
            </a:r>
            <a:endParaRPr sz="2400" dirty="0"/>
          </a:p>
          <a:p>
            <a:pPr lvl="1">
              <a:buFont typeface="Wingdings" panose="05000000000000000000" pitchFamily="2" charset="2"/>
              <a:buChar char="§"/>
            </a:pPr>
            <a:r>
              <a:rPr lang="en-US" sz="2400" dirty="0"/>
              <a:t>Playing video games</a:t>
            </a:r>
            <a:endParaRPr sz="2400" dirty="0"/>
          </a:p>
          <a:p>
            <a:pPr marL="342900">
              <a:buFont typeface="Wingdings" panose="05000000000000000000" pitchFamily="2" charset="2"/>
              <a:buChar char="§"/>
            </a:pPr>
            <a:endParaRPr dirty="0"/>
          </a:p>
        </p:txBody>
      </p:sp>
      <p:sp>
        <p:nvSpPr>
          <p:cNvPr id="421" name="Google Shape;421;g731e368f25_0_0"/>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23</a:t>
            </a:fld>
            <a:endParaRPr/>
          </a:p>
        </p:txBody>
      </p:sp>
      <p:pic>
        <p:nvPicPr>
          <p:cNvPr id="6" name="Google Shape;414;p19">
            <a:extLst>
              <a:ext uri="{FF2B5EF4-FFF2-40B4-BE49-F238E27FC236}">
                <a16:creationId xmlns:a16="http://schemas.microsoft.com/office/drawing/2014/main" id="{28947F34-7F0B-4C7E-A3E7-F765E480C44D}"/>
              </a:ext>
            </a:extLst>
          </p:cNvPr>
          <p:cNvPicPr preferRelativeResize="0">
            <a:picLocks noChangeAspect="1"/>
          </p:cNvPicPr>
          <p:nvPr/>
        </p:nvPicPr>
        <p:blipFill>
          <a:blip r:embed="rId3"/>
          <a:srcRect/>
          <a:stretch/>
        </p:blipFill>
        <p:spPr>
          <a:xfrm>
            <a:off x="7520500" y="350502"/>
            <a:ext cx="1097280" cy="876433"/>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26"/>
        <p:cNvGrpSpPr/>
        <p:nvPr/>
      </p:nvGrpSpPr>
      <p:grpSpPr>
        <a:xfrm>
          <a:off x="0" y="0"/>
          <a:ext cx="0" cy="0"/>
          <a:chOff x="0" y="0"/>
          <a:chExt cx="0" cy="0"/>
        </a:xfrm>
      </p:grpSpPr>
      <p:sp>
        <p:nvSpPr>
          <p:cNvPr id="429" name="Google Shape;429;g731e368f25_0_317"/>
          <p:cNvSpPr txBox="1">
            <a:spLocks noGrp="1"/>
          </p:cNvSpPr>
          <p:nvPr>
            <p:ph type="body" idx="1"/>
          </p:nvPr>
        </p:nvSpPr>
        <p:spPr>
          <a:xfrm>
            <a:off x="400594" y="1276750"/>
            <a:ext cx="5019078" cy="2938884"/>
          </a:xfrm>
          <a:prstGeom prst="rect">
            <a:avLst/>
          </a:prstGeom>
          <a:noFill/>
          <a:ln>
            <a:noFill/>
          </a:ln>
        </p:spPr>
        <p:txBody>
          <a:bodyPr spcFirstLastPara="1" wrap="square" lIns="91425" tIns="45700" rIns="91425" bIns="45700" anchor="ctr" anchorCtr="0">
            <a:noAutofit/>
          </a:bodyPr>
          <a:lstStyle/>
          <a:p>
            <a:pPr marL="571500" lvl="0" indent="-457200" algn="l" rtl="0">
              <a:lnSpc>
                <a:spcPct val="100000"/>
              </a:lnSpc>
              <a:spcBef>
                <a:spcPts val="0"/>
              </a:spcBef>
              <a:spcAft>
                <a:spcPts val="0"/>
              </a:spcAft>
              <a:buSzPts val="1800"/>
              <a:buFont typeface="+mj-lt"/>
              <a:buAutoNum type="arabicPeriod"/>
            </a:pPr>
            <a:r>
              <a:rPr lang="en-US" dirty="0"/>
              <a:t>Take turns demonstrating the action. </a:t>
            </a:r>
            <a:endParaRPr dirty="0"/>
          </a:p>
          <a:p>
            <a:pPr marL="571500" lvl="0" indent="-457200" algn="l" rtl="0">
              <a:lnSpc>
                <a:spcPct val="100000"/>
              </a:lnSpc>
              <a:spcBef>
                <a:spcPts val="0"/>
              </a:spcBef>
              <a:spcAft>
                <a:spcPts val="0"/>
              </a:spcAft>
              <a:buSzPts val="1800"/>
              <a:buFont typeface="+mj-lt"/>
              <a:buAutoNum type="arabicPeriod"/>
            </a:pPr>
            <a:r>
              <a:rPr lang="en-US" dirty="0"/>
              <a:t>Guess what it is.</a:t>
            </a:r>
            <a:endParaRPr dirty="0"/>
          </a:p>
          <a:p>
            <a:pPr marL="571500" lvl="0" indent="-457200" algn="l" rtl="0">
              <a:lnSpc>
                <a:spcPct val="100000"/>
              </a:lnSpc>
              <a:spcBef>
                <a:spcPts val="0"/>
              </a:spcBef>
              <a:spcAft>
                <a:spcPts val="0"/>
              </a:spcAft>
              <a:buSzPts val="1800"/>
              <a:buFont typeface="+mj-lt"/>
              <a:buAutoNum type="arabicPeriod"/>
            </a:pPr>
            <a:r>
              <a:rPr lang="en-US" dirty="0"/>
              <a:t>Choose and write down.</a:t>
            </a:r>
            <a:endParaRPr dirty="0"/>
          </a:p>
        </p:txBody>
      </p:sp>
      <p:sp>
        <p:nvSpPr>
          <p:cNvPr id="427" name="Google Shape;427;g731e368f25_0_31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24</a:t>
            </a:fld>
            <a:endParaRPr/>
          </a:p>
        </p:txBody>
      </p:sp>
      <p:sp>
        <p:nvSpPr>
          <p:cNvPr id="431" name="Google Shape;431;g731e368f25_0_317"/>
          <p:cNvSpPr txBox="1"/>
          <p:nvPr/>
        </p:nvSpPr>
        <p:spPr>
          <a:xfrm>
            <a:off x="285200" y="362350"/>
            <a:ext cx="7636800" cy="9144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3600"/>
              <a:buFont typeface="Arial"/>
              <a:buNone/>
            </a:pPr>
            <a:r>
              <a:rPr lang="en-US" sz="3600" b="1" dirty="0">
                <a:solidFill>
                  <a:srgbClr val="0B4860"/>
                </a:solidFill>
              </a:rPr>
              <a:t>Stereotypes</a:t>
            </a:r>
            <a:endParaRPr dirty="0"/>
          </a:p>
        </p:txBody>
      </p:sp>
      <p:graphicFrame>
        <p:nvGraphicFramePr>
          <p:cNvPr id="2" name="Table 2">
            <a:extLst>
              <a:ext uri="{FF2B5EF4-FFF2-40B4-BE49-F238E27FC236}">
                <a16:creationId xmlns:a16="http://schemas.microsoft.com/office/drawing/2014/main" id="{415B41FA-29A1-4922-BECA-E58C9BC28CEB}"/>
              </a:ext>
            </a:extLst>
          </p:cNvPr>
          <p:cNvGraphicFramePr>
            <a:graphicFrameLocks noGrp="1"/>
          </p:cNvGraphicFramePr>
          <p:nvPr>
            <p:extLst>
              <p:ext uri="{D42A27DB-BD31-4B8C-83A1-F6EECF244321}">
                <p14:modId xmlns:p14="http://schemas.microsoft.com/office/powerpoint/2010/main" val="2433316810"/>
              </p:ext>
            </p:extLst>
          </p:nvPr>
        </p:nvGraphicFramePr>
        <p:xfrm>
          <a:off x="5770050" y="2308427"/>
          <a:ext cx="2743200" cy="1854200"/>
        </p:xfrm>
        <a:graphic>
          <a:graphicData uri="http://schemas.openxmlformats.org/drawingml/2006/table">
            <a:tbl>
              <a:tblPr firstRow="1" bandRow="1">
                <a:tableStyleId>{5940675A-B579-460E-94D1-54222C63F5DA}</a:tableStyleId>
              </a:tblPr>
              <a:tblGrid>
                <a:gridCol w="1371600">
                  <a:extLst>
                    <a:ext uri="{9D8B030D-6E8A-4147-A177-3AD203B41FA5}">
                      <a16:colId xmlns:a16="http://schemas.microsoft.com/office/drawing/2014/main" val="351535367"/>
                    </a:ext>
                  </a:extLst>
                </a:gridCol>
                <a:gridCol w="1371600">
                  <a:extLst>
                    <a:ext uri="{9D8B030D-6E8A-4147-A177-3AD203B41FA5}">
                      <a16:colId xmlns:a16="http://schemas.microsoft.com/office/drawing/2014/main" val="1090657101"/>
                    </a:ext>
                  </a:extLst>
                </a:gridCol>
              </a:tblGrid>
              <a:tr h="370840">
                <a:tc>
                  <a:txBody>
                    <a:bodyPr/>
                    <a:lstStyle/>
                    <a:p>
                      <a:pPr algn="ctr"/>
                      <a:r>
                        <a:rPr lang="en-US" sz="1800" b="1" dirty="0"/>
                        <a:t>Girls</a:t>
                      </a:r>
                    </a:p>
                  </a:txBody>
                  <a:tcPr anchor="ctr">
                    <a:lnL w="12700" cmpd="sng">
                      <a:noFill/>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b="1" dirty="0"/>
                        <a:t>Boys</a:t>
                      </a:r>
                    </a:p>
                  </a:txBody>
                  <a:tcPr anchor="ctr">
                    <a:lnL w="12700" cap="flat" cmpd="sng" algn="ctr">
                      <a:solidFill>
                        <a:schemeClr val="tx1"/>
                      </a:solidFill>
                      <a:prstDash val="solid"/>
                      <a:round/>
                      <a:headEnd type="none" w="med" len="med"/>
                      <a:tailEnd type="none" w="med" len="med"/>
                    </a:lnL>
                    <a:lnR w="12700" cmpd="sng">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81081736"/>
                  </a:ext>
                </a:extLst>
              </a:tr>
              <a:tr h="370840">
                <a:tc>
                  <a:txBody>
                    <a:bodyPr/>
                    <a:lstStyle/>
                    <a:p>
                      <a:pPr algn="ctr"/>
                      <a:r>
                        <a:rPr lang="en-US" sz="1800" b="1" dirty="0"/>
                        <a:t>Cooking</a:t>
                      </a:r>
                    </a:p>
                  </a:txBody>
                  <a:tcPr anchor="ctr">
                    <a:lnL w="12700" cmpd="sng">
                      <a:noFill/>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b="1" dirty="0"/>
                        <a:t>Soccer</a:t>
                      </a:r>
                    </a:p>
                  </a:txBody>
                  <a:tcPr anchor="ctr">
                    <a:lnL w="12700" cap="flat" cmpd="sng" algn="ctr">
                      <a:solidFill>
                        <a:schemeClr val="tx1"/>
                      </a:solidFill>
                      <a:prstDash val="solid"/>
                      <a:round/>
                      <a:headEnd type="none" w="med" len="med"/>
                      <a:tailEnd type="none" w="med" len="med"/>
                    </a:lnL>
                    <a:lnR w="12700" cmpd="sng">
                      <a:noFill/>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710833319"/>
                  </a:ext>
                </a:extLst>
              </a:tr>
              <a:tr h="370840">
                <a:tc>
                  <a:txBody>
                    <a:bodyPr/>
                    <a:lstStyle/>
                    <a:p>
                      <a:pPr algn="ctr"/>
                      <a:r>
                        <a:rPr lang="en-US" sz="1800" b="1" dirty="0"/>
                        <a:t>Short</a:t>
                      </a:r>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b="1" dirty="0"/>
                        <a:t>Tall</a:t>
                      </a: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75186767"/>
                  </a:ext>
                </a:extLst>
              </a:tr>
              <a:tr h="370840">
                <a:tc>
                  <a:txBody>
                    <a:bodyPr/>
                    <a:lstStyle/>
                    <a:p>
                      <a:pPr algn="ctr"/>
                      <a:endParaRPr lang="en-US" sz="1800" b="1"/>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800" b="1"/>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49535821"/>
                  </a:ext>
                </a:extLst>
              </a:tr>
              <a:tr h="370840">
                <a:tc>
                  <a:txBody>
                    <a:bodyPr/>
                    <a:lstStyle/>
                    <a:p>
                      <a:pPr algn="ctr"/>
                      <a:endParaRPr lang="en-US" sz="1800" b="1" dirty="0"/>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endParaRPr lang="en-US" sz="1800"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338668996"/>
                  </a:ext>
                </a:extLst>
              </a:tr>
            </a:tbl>
          </a:graphicData>
        </a:graphic>
      </p:graphicFrame>
      <p:pic>
        <p:nvPicPr>
          <p:cNvPr id="9" name="Google Shape;414;p19">
            <a:extLst>
              <a:ext uri="{FF2B5EF4-FFF2-40B4-BE49-F238E27FC236}">
                <a16:creationId xmlns:a16="http://schemas.microsoft.com/office/drawing/2014/main" id="{AD4DB857-C7AE-4B78-BC2F-46AE041F86C2}"/>
              </a:ext>
            </a:extLst>
          </p:cNvPr>
          <p:cNvPicPr preferRelativeResize="0">
            <a:picLocks noChangeAspect="1"/>
          </p:cNvPicPr>
          <p:nvPr/>
        </p:nvPicPr>
        <p:blipFill>
          <a:blip r:embed="rId3"/>
          <a:srcRect/>
          <a:stretch/>
        </p:blipFill>
        <p:spPr>
          <a:xfrm>
            <a:off x="7755631" y="211165"/>
            <a:ext cx="1097280" cy="876433"/>
          </a:xfrm>
          <a:prstGeom prst="rect">
            <a:avLst/>
          </a:prstGeom>
          <a:noFill/>
          <a:ln>
            <a:noFill/>
          </a:ln>
        </p:spPr>
      </p:pic>
    </p:spTree>
  </p:cSld>
  <p:clrMapOvr>
    <a:masterClrMapping/>
  </p:clrMapOvr>
  <p:transition>
    <p:fade thruBlk="1"/>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sp>
        <p:nvSpPr>
          <p:cNvPr id="436" name="Google Shape;436;g731e368f25_0_421"/>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Discussing Stereotypes</a:t>
            </a:r>
            <a:endParaRPr dirty="0"/>
          </a:p>
        </p:txBody>
      </p:sp>
      <p:sp>
        <p:nvSpPr>
          <p:cNvPr id="438" name="Google Shape;438;g731e368f25_0_421"/>
          <p:cNvSpPr txBox="1">
            <a:spLocks noGrp="1"/>
          </p:cNvSpPr>
          <p:nvPr>
            <p:ph type="body" idx="1"/>
          </p:nvPr>
        </p:nvSpPr>
        <p:spPr>
          <a:xfrm>
            <a:off x="819164" y="1284892"/>
            <a:ext cx="6634491" cy="2999725"/>
          </a:xfrm>
          <a:prstGeom prst="rect">
            <a:avLst/>
          </a:prstGeom>
          <a:noFill/>
          <a:ln>
            <a:noFill/>
          </a:ln>
        </p:spPr>
        <p:txBody>
          <a:bodyPr spcFirstLastPara="1" wrap="square" lIns="91425" tIns="45700" rIns="91425" bIns="45700" anchor="ctr" anchorCtr="0">
            <a:noAutofit/>
          </a:bodyPr>
          <a:lstStyle/>
          <a:p>
            <a:pPr indent="-355600">
              <a:buSzPts val="2000"/>
              <a:buChar char="•"/>
            </a:pPr>
            <a:r>
              <a:rPr lang="en-US" dirty="0"/>
              <a:t>Is it fair to say that all boys are tall, and all girls are short?</a:t>
            </a:r>
            <a:endParaRPr dirty="0"/>
          </a:p>
          <a:p>
            <a:pPr indent="-355600">
              <a:buSzPts val="2000"/>
              <a:buChar char="•"/>
            </a:pPr>
            <a:r>
              <a:rPr lang="en-US" dirty="0"/>
              <a:t>Are you happy with the lists you have created?</a:t>
            </a:r>
            <a:endParaRPr dirty="0"/>
          </a:p>
          <a:p>
            <a:pPr indent="-355600">
              <a:buSzPts val="2000"/>
              <a:buChar char="•"/>
            </a:pPr>
            <a:r>
              <a:rPr lang="en-US" dirty="0"/>
              <a:t>Are there words that do not belong under the heading they are under?</a:t>
            </a:r>
            <a:endParaRPr dirty="0"/>
          </a:p>
          <a:p>
            <a:pPr indent="-355600">
              <a:buSzPts val="2000"/>
              <a:buChar char="•"/>
            </a:pPr>
            <a:r>
              <a:rPr lang="en-US" dirty="0"/>
              <a:t>Are there actions that might fit under both headings?</a:t>
            </a:r>
            <a:endParaRPr dirty="0"/>
          </a:p>
        </p:txBody>
      </p:sp>
      <p:sp>
        <p:nvSpPr>
          <p:cNvPr id="437" name="Google Shape;437;g731e368f25_0_421"/>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25</a:t>
            </a:fld>
            <a:endParaRPr/>
          </a:p>
        </p:txBody>
      </p:sp>
      <p:pic>
        <p:nvPicPr>
          <p:cNvPr id="439" name="Google Shape;439;g731e368f25_0_421" descr="Stick figures of two kids running the icon for discussion throughout the presentation"/>
          <p:cNvPicPr preferRelativeResize="0"/>
          <p:nvPr/>
        </p:nvPicPr>
        <p:blipFill rotWithShape="1">
          <a:blip r:embed="rId3">
            <a:alphaModFix/>
          </a:blip>
          <a:srcRect/>
          <a:stretch/>
        </p:blipFill>
        <p:spPr>
          <a:xfrm>
            <a:off x="7789850" y="271100"/>
            <a:ext cx="1081994" cy="1013792"/>
          </a:xfrm>
          <a:prstGeom prst="rect">
            <a:avLst/>
          </a:prstGeom>
          <a:noFill/>
          <a:ln>
            <a:noFill/>
          </a:ln>
        </p:spPr>
      </p:pic>
    </p:spTree>
  </p:cSld>
  <p:clrMapOvr>
    <a:masterClrMapping/>
  </p:clrMapOvr>
  <p:transition>
    <p:fade thruBlk="1"/>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90"/>
        <p:cNvGrpSpPr/>
        <p:nvPr/>
      </p:nvGrpSpPr>
      <p:grpSpPr>
        <a:xfrm>
          <a:off x="0" y="0"/>
          <a:ext cx="0" cy="0"/>
          <a:chOff x="0" y="0"/>
          <a:chExt cx="0" cy="0"/>
        </a:xfrm>
      </p:grpSpPr>
      <p:sp>
        <p:nvSpPr>
          <p:cNvPr id="491" name="Google Shape;491;p26"/>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Stereotypes Review</a:t>
            </a:r>
            <a:endParaRPr dirty="0"/>
          </a:p>
        </p:txBody>
      </p:sp>
      <p:sp>
        <p:nvSpPr>
          <p:cNvPr id="492" name="Google Shape;492;p26"/>
          <p:cNvSpPr txBox="1">
            <a:spLocks noGrp="1"/>
          </p:cNvSpPr>
          <p:nvPr>
            <p:ph type="body" idx="1"/>
          </p:nvPr>
        </p:nvSpPr>
        <p:spPr>
          <a:xfrm>
            <a:off x="957943" y="696686"/>
            <a:ext cx="7234720" cy="3935914"/>
          </a:xfrm>
          <a:prstGeom prst="rect">
            <a:avLst/>
          </a:prstGeom>
          <a:noFill/>
          <a:ln>
            <a:noFill/>
          </a:ln>
        </p:spPr>
        <p:txBody>
          <a:bodyPr spcFirstLastPara="1" wrap="square" lIns="91425" tIns="91425" rIns="91425" bIns="91425" anchor="ctr" anchorCtr="0">
            <a:noAutofit/>
          </a:bodyPr>
          <a:lstStyle/>
          <a:p>
            <a:pPr marL="457200" lvl="0" indent="-342900" algn="l" rtl="0">
              <a:lnSpc>
                <a:spcPct val="100000"/>
              </a:lnSpc>
              <a:spcBef>
                <a:spcPts val="600"/>
              </a:spcBef>
              <a:spcAft>
                <a:spcPts val="0"/>
              </a:spcAft>
              <a:buSzPts val="1800"/>
              <a:buChar char="▪"/>
            </a:pPr>
            <a:r>
              <a:rPr lang="en-US" dirty="0"/>
              <a:t>People often believe things about others that are not true and can be harmful.</a:t>
            </a:r>
            <a:endParaRPr dirty="0"/>
          </a:p>
          <a:p>
            <a:pPr marL="457200" lvl="0" indent="-342900" algn="l" rtl="0">
              <a:lnSpc>
                <a:spcPct val="100000"/>
              </a:lnSpc>
              <a:spcBef>
                <a:spcPts val="600"/>
              </a:spcBef>
              <a:spcAft>
                <a:spcPts val="0"/>
              </a:spcAft>
              <a:buSzPts val="1800"/>
              <a:buChar char="▪"/>
            </a:pPr>
            <a:r>
              <a:rPr lang="en-US" dirty="0"/>
              <a:t>Do you think there might be stereotypes about religion?</a:t>
            </a:r>
            <a:endParaRPr dirty="0"/>
          </a:p>
          <a:p>
            <a:pPr marL="0" lvl="0" indent="0" algn="l" rtl="0">
              <a:lnSpc>
                <a:spcPct val="100000"/>
              </a:lnSpc>
              <a:spcBef>
                <a:spcPts val="600"/>
              </a:spcBef>
              <a:spcAft>
                <a:spcPts val="0"/>
              </a:spcAft>
              <a:buSzPts val="2400"/>
              <a:buNone/>
            </a:pPr>
            <a:endParaRPr dirty="0"/>
          </a:p>
        </p:txBody>
      </p:sp>
      <p:pic>
        <p:nvPicPr>
          <p:cNvPr id="494" name="Google Shape;494;p26"/>
          <p:cNvPicPr preferRelativeResize="0">
            <a:picLocks noGrp="1" noChangeAspect="1"/>
          </p:cNvPicPr>
          <p:nvPr>
            <p:ph type="body" idx="2"/>
          </p:nvPr>
        </p:nvPicPr>
        <p:blipFill>
          <a:blip r:embed="rId3"/>
          <a:srcRect/>
          <a:stretch/>
        </p:blipFill>
        <p:spPr>
          <a:xfrm>
            <a:off x="7987009" y="82849"/>
            <a:ext cx="1097280" cy="1097280"/>
          </a:xfrm>
          <a:prstGeom prst="rect">
            <a:avLst/>
          </a:prstGeom>
          <a:noFill/>
          <a:ln>
            <a:noFill/>
          </a:ln>
        </p:spPr>
      </p:pic>
      <p:sp>
        <p:nvSpPr>
          <p:cNvPr id="493" name="Google Shape;493;p26"/>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26</a:t>
            </a:fld>
            <a:endParaRPr sz="900"/>
          </a:p>
        </p:txBody>
      </p:sp>
    </p:spTree>
  </p:cSld>
  <p:clrMapOvr>
    <a:masterClrMapping/>
  </p:clrMapOvr>
  <p:transition>
    <p:fade thruBlk="1"/>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98"/>
        <p:cNvGrpSpPr/>
        <p:nvPr/>
      </p:nvGrpSpPr>
      <p:grpSpPr>
        <a:xfrm>
          <a:off x="0" y="0"/>
          <a:ext cx="0" cy="0"/>
          <a:chOff x="0" y="0"/>
          <a:chExt cx="0" cy="0"/>
        </a:xfrm>
      </p:grpSpPr>
      <p:sp>
        <p:nvSpPr>
          <p:cNvPr id="499" name="Google Shape;499;p27"/>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000000"/>
              </a:buClr>
              <a:buSzPts val="3600"/>
              <a:buFont typeface="Arial"/>
              <a:buNone/>
            </a:pPr>
            <a:r>
              <a:rPr lang="en-US" dirty="0"/>
              <a:t>Religious Stereotypes</a:t>
            </a:r>
            <a:endParaRPr dirty="0"/>
          </a:p>
        </p:txBody>
      </p:sp>
      <p:sp>
        <p:nvSpPr>
          <p:cNvPr id="504" name="Google Shape;504;p27"/>
          <p:cNvSpPr txBox="1">
            <a:spLocks noGrp="1"/>
          </p:cNvSpPr>
          <p:nvPr>
            <p:ph type="body" idx="1"/>
          </p:nvPr>
        </p:nvSpPr>
        <p:spPr>
          <a:xfrm>
            <a:off x="999099" y="530359"/>
            <a:ext cx="3535963" cy="4102241"/>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600"/>
              </a:spcBef>
              <a:spcAft>
                <a:spcPts val="0"/>
              </a:spcAft>
              <a:buSzPts val="2400"/>
              <a:buNone/>
            </a:pPr>
            <a:r>
              <a:rPr lang="en-US" dirty="0"/>
              <a:t>All religious people are Catholics.</a:t>
            </a:r>
          </a:p>
        </p:txBody>
      </p:sp>
      <p:sp>
        <p:nvSpPr>
          <p:cNvPr id="501" name="Google Shape;501;p2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27</a:t>
            </a:fld>
            <a:endParaRPr sz="900"/>
          </a:p>
        </p:txBody>
      </p:sp>
      <p:pic>
        <p:nvPicPr>
          <p:cNvPr id="502" name="Google Shape;502;p27"/>
          <p:cNvPicPr preferRelativeResize="0">
            <a:picLocks noChangeAspect="1"/>
          </p:cNvPicPr>
          <p:nvPr/>
        </p:nvPicPr>
        <p:blipFill rotWithShape="1">
          <a:blip r:embed="rId3">
            <a:clrChange>
              <a:clrFrom>
                <a:srgbClr val="FFFFFF"/>
              </a:clrFrom>
              <a:clrTo>
                <a:srgbClr val="FFFFFF">
                  <a:alpha val="0"/>
                </a:srgbClr>
              </a:clrTo>
            </a:clrChange>
            <a:alphaModFix/>
          </a:blip>
          <a:srcRect/>
          <a:stretch/>
        </p:blipFill>
        <p:spPr>
          <a:xfrm>
            <a:off x="4288729" y="1857568"/>
            <a:ext cx="2372670" cy="2743200"/>
          </a:xfrm>
          <a:prstGeom prst="rect">
            <a:avLst/>
          </a:prstGeom>
          <a:noFill/>
          <a:ln>
            <a:noFill/>
          </a:ln>
        </p:spPr>
      </p:pic>
      <p:pic>
        <p:nvPicPr>
          <p:cNvPr id="503" name="Google Shape;503;p27"/>
          <p:cNvPicPr preferRelativeResize="0">
            <a:picLocks noChangeAspect="1"/>
          </p:cNvPicPr>
          <p:nvPr/>
        </p:nvPicPr>
        <p:blipFill rotWithShape="1">
          <a:blip r:embed="rId4">
            <a:clrChange>
              <a:clrFrom>
                <a:srgbClr val="FFFFFF"/>
              </a:clrFrom>
              <a:clrTo>
                <a:srgbClr val="FFFFFF">
                  <a:alpha val="0"/>
                </a:srgbClr>
              </a:clrTo>
            </a:clrChange>
            <a:alphaModFix/>
          </a:blip>
          <a:srcRect/>
          <a:stretch/>
        </p:blipFill>
        <p:spPr>
          <a:xfrm>
            <a:off x="6927502" y="1828693"/>
            <a:ext cx="1879140" cy="2743200"/>
          </a:xfrm>
          <a:prstGeom prst="rect">
            <a:avLst/>
          </a:prstGeom>
          <a:noFill/>
          <a:ln>
            <a:noFill/>
          </a:ln>
        </p:spPr>
      </p:pic>
      <p:pic>
        <p:nvPicPr>
          <p:cNvPr id="10" name="Google Shape;414;p19">
            <a:extLst>
              <a:ext uri="{FF2B5EF4-FFF2-40B4-BE49-F238E27FC236}">
                <a16:creationId xmlns:a16="http://schemas.microsoft.com/office/drawing/2014/main" id="{EE4132C3-C0D3-437E-8745-99D8E3473ACA}"/>
              </a:ext>
            </a:extLst>
          </p:cNvPr>
          <p:cNvPicPr preferRelativeResize="0">
            <a:picLocks noChangeAspect="1"/>
          </p:cNvPicPr>
          <p:nvPr/>
        </p:nvPicPr>
        <p:blipFill>
          <a:blip r:embed="rId5"/>
          <a:srcRect/>
          <a:stretch/>
        </p:blipFill>
        <p:spPr>
          <a:xfrm>
            <a:off x="7755631" y="211165"/>
            <a:ext cx="1097280" cy="876433"/>
          </a:xfrm>
          <a:prstGeom prst="rect">
            <a:avLst/>
          </a:prstGeom>
          <a:noFill/>
          <a:ln>
            <a:noFill/>
          </a:ln>
        </p:spPr>
      </p:pic>
    </p:spTree>
  </p:cSld>
  <p:clrMapOvr>
    <a:masterClrMapping/>
  </p:clrMapOvr>
  <p:transition>
    <p:fade thruBlk="1"/>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508"/>
        <p:cNvGrpSpPr/>
        <p:nvPr/>
      </p:nvGrpSpPr>
      <p:grpSpPr>
        <a:xfrm>
          <a:off x="0" y="0"/>
          <a:ext cx="0" cy="0"/>
          <a:chOff x="0" y="0"/>
          <a:chExt cx="0" cy="0"/>
        </a:xfrm>
      </p:grpSpPr>
      <p:sp>
        <p:nvSpPr>
          <p:cNvPr id="510" name="Google Shape;510;p28"/>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000000"/>
              </a:buClr>
              <a:buSzPts val="3600"/>
              <a:buFont typeface="Arial"/>
              <a:buNone/>
            </a:pPr>
            <a:r>
              <a:rPr lang="en-US"/>
              <a:t>Religious Stereotypes</a:t>
            </a:r>
            <a:endParaRPr/>
          </a:p>
        </p:txBody>
      </p:sp>
      <p:sp>
        <p:nvSpPr>
          <p:cNvPr id="512" name="Google Shape;512;p28"/>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28</a:t>
            </a:fld>
            <a:endParaRPr sz="900"/>
          </a:p>
        </p:txBody>
      </p:sp>
      <p:pic>
        <p:nvPicPr>
          <p:cNvPr id="514" name="Google Shape;514;p28"/>
          <p:cNvPicPr preferRelativeResize="0">
            <a:picLocks noChangeAspect="1"/>
          </p:cNvPicPr>
          <p:nvPr/>
        </p:nvPicPr>
        <p:blipFill rotWithShape="1">
          <a:blip r:embed="rId3">
            <a:alphaModFix/>
          </a:blip>
          <a:srcRect t="14085"/>
          <a:stretch/>
        </p:blipFill>
        <p:spPr>
          <a:xfrm>
            <a:off x="5212855" y="1444759"/>
            <a:ext cx="2433352" cy="2743200"/>
          </a:xfrm>
          <a:prstGeom prst="rect">
            <a:avLst/>
          </a:prstGeom>
          <a:noFill/>
          <a:ln>
            <a:noFill/>
          </a:ln>
        </p:spPr>
      </p:pic>
      <p:pic>
        <p:nvPicPr>
          <p:cNvPr id="10" name="Google Shape;414;p19">
            <a:extLst>
              <a:ext uri="{FF2B5EF4-FFF2-40B4-BE49-F238E27FC236}">
                <a16:creationId xmlns:a16="http://schemas.microsoft.com/office/drawing/2014/main" id="{A9D68BB9-1444-40BA-BC7A-1C8DC6FC2146}"/>
              </a:ext>
            </a:extLst>
          </p:cNvPr>
          <p:cNvPicPr preferRelativeResize="0">
            <a:picLocks noChangeAspect="1"/>
          </p:cNvPicPr>
          <p:nvPr/>
        </p:nvPicPr>
        <p:blipFill>
          <a:blip r:embed="rId4"/>
          <a:srcRect/>
          <a:stretch/>
        </p:blipFill>
        <p:spPr>
          <a:xfrm>
            <a:off x="7755631" y="211165"/>
            <a:ext cx="1097280" cy="876433"/>
          </a:xfrm>
          <a:prstGeom prst="rect">
            <a:avLst/>
          </a:prstGeom>
          <a:noFill/>
          <a:ln>
            <a:noFill/>
          </a:ln>
        </p:spPr>
      </p:pic>
      <p:sp>
        <p:nvSpPr>
          <p:cNvPr id="14" name="Google Shape;504;p27">
            <a:extLst>
              <a:ext uri="{FF2B5EF4-FFF2-40B4-BE49-F238E27FC236}">
                <a16:creationId xmlns:a16="http://schemas.microsoft.com/office/drawing/2014/main" id="{56EFC999-C4D0-4EDC-9D7E-B0DB0773EDF7}"/>
              </a:ext>
            </a:extLst>
          </p:cNvPr>
          <p:cNvSpPr txBox="1">
            <a:spLocks noGrp="1"/>
          </p:cNvSpPr>
          <p:nvPr>
            <p:ph type="body" idx="1"/>
          </p:nvPr>
        </p:nvSpPr>
        <p:spPr>
          <a:xfrm>
            <a:off x="1410789" y="748937"/>
            <a:ext cx="3124274" cy="3883663"/>
          </a:xfrm>
          <a:prstGeom prst="rect">
            <a:avLst/>
          </a:prstGeom>
          <a:noFill/>
          <a:ln>
            <a:noFill/>
          </a:ln>
        </p:spPr>
        <p:txBody>
          <a:bodyPr spcFirstLastPara="1" wrap="square" lIns="91425" tIns="91425" rIns="91425" bIns="91425" anchor="ctr" anchorCtr="0">
            <a:noAutofit/>
          </a:bodyPr>
          <a:lstStyle/>
          <a:p>
            <a:pPr marL="0" lvl="0" indent="0">
              <a:spcBef>
                <a:spcPts val="600"/>
              </a:spcBef>
              <a:buSzPts val="2400"/>
              <a:buNone/>
            </a:pPr>
            <a:r>
              <a:rPr lang="en-US" dirty="0"/>
              <a:t>All young Muslim women wear hijabs    (or headscarves).</a:t>
            </a:r>
          </a:p>
        </p:txBody>
      </p:sp>
    </p:spTree>
  </p:cSld>
  <p:clrMapOvr>
    <a:masterClrMapping/>
  </p:clrMapOvr>
  <p:transition>
    <p:fade thruBlk="1"/>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518"/>
        <p:cNvGrpSpPr/>
        <p:nvPr/>
      </p:nvGrpSpPr>
      <p:grpSpPr>
        <a:xfrm>
          <a:off x="0" y="0"/>
          <a:ext cx="0" cy="0"/>
          <a:chOff x="0" y="0"/>
          <a:chExt cx="0" cy="0"/>
        </a:xfrm>
      </p:grpSpPr>
      <p:sp>
        <p:nvSpPr>
          <p:cNvPr id="519" name="Google Shape;519;p29"/>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000000"/>
              </a:buClr>
              <a:buSzPts val="3600"/>
              <a:buFont typeface="Arial"/>
              <a:buNone/>
            </a:pPr>
            <a:r>
              <a:rPr lang="en-US"/>
              <a:t>Religious Stereotypes</a:t>
            </a:r>
            <a:endParaRPr/>
          </a:p>
        </p:txBody>
      </p:sp>
      <p:sp>
        <p:nvSpPr>
          <p:cNvPr id="522" name="Google Shape;522;p29"/>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29</a:t>
            </a:fld>
            <a:endParaRPr sz="900"/>
          </a:p>
        </p:txBody>
      </p:sp>
      <p:pic>
        <p:nvPicPr>
          <p:cNvPr id="524" name="Google Shape;524;p29"/>
          <p:cNvPicPr preferRelativeResize="0">
            <a:picLocks noChangeAspect="1"/>
          </p:cNvPicPr>
          <p:nvPr/>
        </p:nvPicPr>
        <p:blipFill rotWithShape="1">
          <a:blip r:embed="rId3">
            <a:alphaModFix/>
          </a:blip>
          <a:srcRect/>
          <a:stretch/>
        </p:blipFill>
        <p:spPr>
          <a:xfrm>
            <a:off x="5733200" y="1820220"/>
            <a:ext cx="2388483" cy="2743200"/>
          </a:xfrm>
          <a:prstGeom prst="rect">
            <a:avLst/>
          </a:prstGeom>
          <a:noFill/>
          <a:ln>
            <a:noFill/>
          </a:ln>
        </p:spPr>
      </p:pic>
      <p:pic>
        <p:nvPicPr>
          <p:cNvPr id="10" name="Google Shape;414;p19">
            <a:extLst>
              <a:ext uri="{FF2B5EF4-FFF2-40B4-BE49-F238E27FC236}">
                <a16:creationId xmlns:a16="http://schemas.microsoft.com/office/drawing/2014/main" id="{09EBF822-5328-4D76-884B-70DEE9F7C3D7}"/>
              </a:ext>
            </a:extLst>
          </p:cNvPr>
          <p:cNvPicPr preferRelativeResize="0">
            <a:picLocks noChangeAspect="1"/>
          </p:cNvPicPr>
          <p:nvPr/>
        </p:nvPicPr>
        <p:blipFill>
          <a:blip r:embed="rId4"/>
          <a:srcRect/>
          <a:stretch/>
        </p:blipFill>
        <p:spPr>
          <a:xfrm>
            <a:off x="7755631" y="211165"/>
            <a:ext cx="1097280" cy="876433"/>
          </a:xfrm>
          <a:prstGeom prst="rect">
            <a:avLst/>
          </a:prstGeom>
          <a:noFill/>
          <a:ln>
            <a:noFill/>
          </a:ln>
        </p:spPr>
      </p:pic>
      <p:sp>
        <p:nvSpPr>
          <p:cNvPr id="14" name="Google Shape;504;p27">
            <a:extLst>
              <a:ext uri="{FF2B5EF4-FFF2-40B4-BE49-F238E27FC236}">
                <a16:creationId xmlns:a16="http://schemas.microsoft.com/office/drawing/2014/main" id="{9D974E0D-7899-4B90-8226-FFAB69B48EE5}"/>
              </a:ext>
            </a:extLst>
          </p:cNvPr>
          <p:cNvSpPr txBox="1">
            <a:spLocks noGrp="1"/>
          </p:cNvSpPr>
          <p:nvPr>
            <p:ph type="body" idx="1"/>
          </p:nvPr>
        </p:nvSpPr>
        <p:spPr>
          <a:xfrm>
            <a:off x="1645920" y="853440"/>
            <a:ext cx="2889142" cy="3892680"/>
          </a:xfrm>
          <a:prstGeom prst="rect">
            <a:avLst/>
          </a:prstGeom>
          <a:noFill/>
          <a:ln>
            <a:noFill/>
          </a:ln>
        </p:spPr>
        <p:txBody>
          <a:bodyPr spcFirstLastPara="1" wrap="square" lIns="91425" tIns="91425" rIns="91425" bIns="91425" anchor="ctr" anchorCtr="0">
            <a:noAutofit/>
          </a:bodyPr>
          <a:lstStyle/>
          <a:p>
            <a:pPr marL="0" lvl="0" indent="0">
              <a:spcBef>
                <a:spcPts val="600"/>
              </a:spcBef>
              <a:buSzPts val="2400"/>
              <a:buNone/>
            </a:pPr>
            <a:r>
              <a:rPr lang="en-US" dirty="0"/>
              <a:t>All Muslim men have many wives.</a:t>
            </a:r>
          </a:p>
        </p:txBody>
      </p:sp>
    </p:spTree>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CC00"/>
        </a:solidFill>
        <a:effectLst/>
      </p:bgPr>
    </p:bg>
    <p:spTree>
      <p:nvGrpSpPr>
        <p:cNvPr id="1" name="Shape 94"/>
        <p:cNvGrpSpPr/>
        <p:nvPr/>
      </p:nvGrpSpPr>
      <p:grpSpPr>
        <a:xfrm>
          <a:off x="0" y="0"/>
          <a:ext cx="0" cy="0"/>
          <a:chOff x="0" y="0"/>
          <a:chExt cx="0" cy="0"/>
        </a:xfrm>
      </p:grpSpPr>
      <p:sp>
        <p:nvSpPr>
          <p:cNvPr id="123" name="Google Shape;123;g7372b59db7_0_108"/>
          <p:cNvSpPr txBox="1"/>
          <p:nvPr/>
        </p:nvSpPr>
        <p:spPr>
          <a:xfrm>
            <a:off x="365760" y="318941"/>
            <a:ext cx="6059632" cy="754800"/>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39988"/>
              </a:lnSpc>
              <a:spcBef>
                <a:spcPts val="0"/>
              </a:spcBef>
              <a:spcAft>
                <a:spcPts val="0"/>
              </a:spcAft>
              <a:buClr>
                <a:srgbClr val="000000"/>
              </a:buClr>
              <a:buSzTx/>
              <a:buFont typeface="Arial"/>
              <a:buNone/>
              <a:tabLst/>
              <a:defRPr/>
            </a:pPr>
            <a:r>
              <a:rPr kumimoji="0" lang="en-US" sz="3600" b="1" i="0" u="none" strike="noStrike" kern="0" cap="none" spc="0" normalizeH="0" baseline="0" noProof="0" dirty="0">
                <a:ln>
                  <a:noFill/>
                </a:ln>
                <a:solidFill>
                  <a:srgbClr val="000000"/>
                </a:solidFill>
                <a:effectLst/>
                <a:uLnTx/>
                <a:uFillTx/>
                <a:latin typeface="Arial" panose="020B0604020202020204" pitchFamily="34" charset="0"/>
                <a:ea typeface="Open Sans ExtraBold"/>
                <a:cs typeface="Arial" panose="020B0604020202020204" pitchFamily="34" charset="0"/>
                <a:sym typeface="Open Sans ExtraBold"/>
              </a:rPr>
              <a:t>Materials Needed</a:t>
            </a:r>
            <a:endParaRPr kumimoji="0" sz="5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p:txBody>
      </p:sp>
      <p:pic>
        <p:nvPicPr>
          <p:cNvPr id="124" name="Google Shape;124;g7372b59db7_0_108" descr="Light bulb in a yellow square the icon used to indicate facilitator tips in the presentation"/>
          <p:cNvPicPr preferRelativeResize="0"/>
          <p:nvPr/>
        </p:nvPicPr>
        <p:blipFill rotWithShape="1">
          <a:blip r:embed="rId3">
            <a:alphaModFix/>
          </a:blip>
          <a:srcRect/>
          <a:stretch/>
        </p:blipFill>
        <p:spPr>
          <a:xfrm>
            <a:off x="8070425" y="208100"/>
            <a:ext cx="846706" cy="846706"/>
          </a:xfrm>
          <a:prstGeom prst="rect">
            <a:avLst/>
          </a:prstGeom>
          <a:noFill/>
          <a:ln>
            <a:noFill/>
          </a:ln>
        </p:spPr>
      </p:pic>
      <p:graphicFrame>
        <p:nvGraphicFramePr>
          <p:cNvPr id="2" name="Table 2">
            <a:extLst>
              <a:ext uri="{FF2B5EF4-FFF2-40B4-BE49-F238E27FC236}">
                <a16:creationId xmlns:a16="http://schemas.microsoft.com/office/drawing/2014/main" id="{97133038-E003-4CA8-BA99-5466EA413D32}"/>
              </a:ext>
            </a:extLst>
          </p:cNvPr>
          <p:cNvGraphicFramePr>
            <a:graphicFrameLocks noGrp="1"/>
          </p:cNvGraphicFramePr>
          <p:nvPr>
            <p:extLst>
              <p:ext uri="{D42A27DB-BD31-4B8C-83A1-F6EECF244321}">
                <p14:modId xmlns:p14="http://schemas.microsoft.com/office/powerpoint/2010/main" val="2134337708"/>
              </p:ext>
            </p:extLst>
          </p:nvPr>
        </p:nvGraphicFramePr>
        <p:xfrm>
          <a:off x="365760" y="1114018"/>
          <a:ext cx="8412480" cy="3657600"/>
        </p:xfrm>
        <a:graphic>
          <a:graphicData uri="http://schemas.openxmlformats.org/drawingml/2006/table">
            <a:tbl>
              <a:tblPr firstRow="1" bandRow="1">
                <a:tableStyleId>{5940675A-B579-460E-94D1-54222C63F5DA}</a:tableStyleId>
              </a:tblPr>
              <a:tblGrid>
                <a:gridCol w="457200">
                  <a:extLst>
                    <a:ext uri="{9D8B030D-6E8A-4147-A177-3AD203B41FA5}">
                      <a16:colId xmlns:a16="http://schemas.microsoft.com/office/drawing/2014/main" val="3743268562"/>
                    </a:ext>
                  </a:extLst>
                </a:gridCol>
                <a:gridCol w="7955280">
                  <a:extLst>
                    <a:ext uri="{9D8B030D-6E8A-4147-A177-3AD203B41FA5}">
                      <a16:colId xmlns:a16="http://schemas.microsoft.com/office/drawing/2014/main" val="22100770"/>
                    </a:ext>
                  </a:extLst>
                </a:gridCol>
              </a:tblGrid>
              <a:tr h="365760">
                <a:tc>
                  <a:txBody>
                    <a:bodyPr/>
                    <a:lstStyle/>
                    <a:p>
                      <a:pPr algn="ctr"/>
                      <a:r>
                        <a:rPr lang="en-US" b="1" dirty="0">
                          <a:solidFill>
                            <a:schemeClr val="bg1"/>
                          </a:solidFill>
                          <a:effectLst>
                            <a:outerShdw blurRad="38100" dist="38100" dir="2700000" algn="tl">
                              <a:srgbClr val="000000">
                                <a:alpha val="43137"/>
                              </a:srgbClr>
                            </a:outerShdw>
                          </a:effectLst>
                        </a:rPr>
                        <a:t>1</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Talking Stick</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73176950"/>
                  </a:ext>
                </a:extLst>
              </a:tr>
              <a:tr h="365760">
                <a:tc>
                  <a:txBody>
                    <a:bodyPr/>
                    <a:lstStyle/>
                    <a:p>
                      <a:pPr algn="ctr"/>
                      <a:r>
                        <a:rPr lang="en-US" b="1" dirty="0">
                          <a:solidFill>
                            <a:schemeClr val="bg1"/>
                          </a:solidFill>
                          <a:effectLst>
                            <a:outerShdw blurRad="38100" dist="38100" dir="2700000" algn="tl">
                              <a:srgbClr val="000000">
                                <a:alpha val="43137"/>
                              </a:srgbClr>
                            </a:outerShdw>
                          </a:effectLst>
                        </a:rPr>
                        <a:t>2</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Class Roll</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60441599"/>
                  </a:ext>
                </a:extLst>
              </a:tr>
              <a:tr h="365760">
                <a:tc>
                  <a:txBody>
                    <a:bodyPr/>
                    <a:lstStyle/>
                    <a:p>
                      <a:pPr algn="ctr"/>
                      <a:r>
                        <a:rPr lang="en-US" b="1" dirty="0">
                          <a:solidFill>
                            <a:schemeClr val="bg1"/>
                          </a:solidFill>
                          <a:effectLst>
                            <a:outerShdw blurRad="38100" dist="38100" dir="2700000" algn="tl">
                              <a:srgbClr val="000000">
                                <a:alpha val="43137"/>
                              </a:srgbClr>
                            </a:outerShdw>
                          </a:effectLst>
                        </a:rPr>
                        <a:t>3</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Class Rules Chart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025232104"/>
                  </a:ext>
                </a:extLst>
              </a:tr>
              <a:tr h="365760">
                <a:tc>
                  <a:txBody>
                    <a:bodyPr/>
                    <a:lstStyle/>
                    <a:p>
                      <a:pPr algn="ctr"/>
                      <a:r>
                        <a:rPr lang="en-US" b="1" dirty="0">
                          <a:solidFill>
                            <a:schemeClr val="bg1"/>
                          </a:solidFill>
                          <a:effectLst>
                            <a:outerShdw blurRad="38100" dist="38100" dir="2700000" algn="tl">
                              <a:srgbClr val="000000">
                                <a:alpha val="43137"/>
                              </a:srgbClr>
                            </a:outerShdw>
                          </a:effectLst>
                        </a:rPr>
                        <a:t>4</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0" dirty="0"/>
                        <a:t>Chalkboard or Flipchart and chalk or Markers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513964692"/>
                  </a:ext>
                </a:extLst>
              </a:tr>
              <a:tr h="365760">
                <a:tc>
                  <a:txBody>
                    <a:bodyPr/>
                    <a:lstStyle/>
                    <a:p>
                      <a:pPr algn="ctr"/>
                      <a:r>
                        <a:rPr lang="en-US" b="1" dirty="0">
                          <a:solidFill>
                            <a:schemeClr val="bg1"/>
                          </a:solidFill>
                          <a:effectLst>
                            <a:outerShdw blurRad="38100" dist="38100" dir="2700000" algn="tl">
                              <a:srgbClr val="000000">
                                <a:alpha val="43137"/>
                              </a:srgbClr>
                            </a:outerShdw>
                          </a:effectLst>
                        </a:rPr>
                        <a:t>5</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Facilitator Notes and Reflections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41121133"/>
                  </a:ext>
                </a:extLst>
              </a:tr>
              <a:tr h="365760">
                <a:tc>
                  <a:txBody>
                    <a:bodyPr/>
                    <a:lstStyle/>
                    <a:p>
                      <a:pPr algn="ctr"/>
                      <a:r>
                        <a:rPr lang="en-US" b="1" dirty="0">
                          <a:solidFill>
                            <a:schemeClr val="bg1"/>
                          </a:solidFill>
                          <a:effectLst>
                            <a:outerShdw blurRad="38100" dist="38100" dir="2700000" algn="tl">
                              <a:srgbClr val="000000">
                                <a:alpha val="43137"/>
                              </a:srgbClr>
                            </a:outerShdw>
                          </a:effectLst>
                        </a:rPr>
                        <a:t>6</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Religious Items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006404617"/>
                  </a:ext>
                </a:extLst>
              </a:tr>
              <a:tr h="365760">
                <a:tc>
                  <a:txBody>
                    <a:bodyPr/>
                    <a:lstStyle/>
                    <a:p>
                      <a:pPr algn="ctr"/>
                      <a:r>
                        <a:rPr lang="en-US" b="1" dirty="0">
                          <a:solidFill>
                            <a:schemeClr val="bg1"/>
                          </a:solidFill>
                          <a:effectLst>
                            <a:outerShdw blurRad="38100" dist="38100" dir="2700000" algn="tl">
                              <a:srgbClr val="000000">
                                <a:alpha val="43137"/>
                              </a:srgbClr>
                            </a:outerShdw>
                          </a:effectLst>
                        </a:rPr>
                        <a:t>7</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Ball for the Review Activity</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533119009"/>
                  </a:ext>
                </a:extLst>
              </a:tr>
              <a:tr h="365760">
                <a:tc>
                  <a:txBody>
                    <a:bodyPr/>
                    <a:lstStyle/>
                    <a:p>
                      <a:pPr algn="ctr"/>
                      <a:r>
                        <a:rPr lang="en-US" b="1" dirty="0">
                          <a:solidFill>
                            <a:schemeClr val="bg1"/>
                          </a:solidFill>
                          <a:effectLst>
                            <a:outerShdw blurRad="38100" dist="38100" dir="2700000" algn="tl">
                              <a:srgbClr val="000000">
                                <a:alpha val="43137"/>
                              </a:srgbClr>
                            </a:outerShdw>
                          </a:effectLst>
                        </a:rPr>
                        <a:t>8</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Document: Universal Declaration Human Rights Article 18</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406616374"/>
                  </a:ext>
                </a:extLst>
              </a:tr>
              <a:tr h="365760">
                <a:tc>
                  <a:txBody>
                    <a:bodyPr/>
                    <a:lstStyle/>
                    <a:p>
                      <a:pPr algn="ctr"/>
                      <a:r>
                        <a:rPr lang="en-US" b="1" dirty="0">
                          <a:solidFill>
                            <a:schemeClr val="bg1"/>
                          </a:solidFill>
                          <a:effectLst>
                            <a:outerShdw blurRad="38100" dist="38100" dir="2700000" algn="tl">
                              <a:srgbClr val="000000">
                                <a:alpha val="43137"/>
                              </a:srgbClr>
                            </a:outerShdw>
                          </a:effectLst>
                        </a:rPr>
                        <a:t>9</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Document: Convention on the Rights of the Child Articles 14</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125591247"/>
                  </a:ext>
                </a:extLst>
              </a:tr>
              <a:tr h="365760">
                <a:tc>
                  <a:txBody>
                    <a:bodyPr/>
                    <a:lstStyle/>
                    <a:p>
                      <a:pPr algn="ctr"/>
                      <a:r>
                        <a:rPr lang="en-US" b="1" dirty="0">
                          <a:solidFill>
                            <a:schemeClr val="bg1"/>
                          </a:solidFill>
                          <a:effectLst>
                            <a:outerShdw blurRad="38100" dist="38100" dir="2700000" algn="tl">
                              <a:srgbClr val="000000">
                                <a:alpha val="43137"/>
                              </a:srgbClr>
                            </a:outerShdw>
                          </a:effectLst>
                        </a:rPr>
                        <a:t>10</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Mini-posters from previous lessons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916712941"/>
                  </a:ext>
                </a:extLst>
              </a:tr>
            </a:tbl>
          </a:graphicData>
        </a:graphic>
      </p:graphicFrame>
    </p:spTree>
    <p:extLst>
      <p:ext uri="{BB962C8B-B14F-4D97-AF65-F5344CB8AC3E}">
        <p14:creationId xmlns:p14="http://schemas.microsoft.com/office/powerpoint/2010/main" val="29001682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518"/>
        <p:cNvGrpSpPr/>
        <p:nvPr/>
      </p:nvGrpSpPr>
      <p:grpSpPr>
        <a:xfrm>
          <a:off x="0" y="0"/>
          <a:ext cx="0" cy="0"/>
          <a:chOff x="0" y="0"/>
          <a:chExt cx="0" cy="0"/>
        </a:xfrm>
      </p:grpSpPr>
      <p:sp>
        <p:nvSpPr>
          <p:cNvPr id="519" name="Google Shape;519;p29"/>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000000"/>
              </a:buClr>
              <a:buSzPts val="3600"/>
              <a:buFont typeface="Arial"/>
              <a:buNone/>
            </a:pPr>
            <a:r>
              <a:rPr lang="en-US"/>
              <a:t>Religious Stereotypes</a:t>
            </a:r>
            <a:endParaRPr/>
          </a:p>
        </p:txBody>
      </p:sp>
      <p:sp>
        <p:nvSpPr>
          <p:cNvPr id="522" name="Google Shape;522;p29"/>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30</a:t>
            </a:fld>
            <a:endParaRPr sz="900"/>
          </a:p>
        </p:txBody>
      </p:sp>
      <p:pic>
        <p:nvPicPr>
          <p:cNvPr id="523" name="Google Shape;523;p29"/>
          <p:cNvPicPr preferRelativeResize="0">
            <a:picLocks noChangeAspect="1"/>
          </p:cNvPicPr>
          <p:nvPr/>
        </p:nvPicPr>
        <p:blipFill rotWithShape="1">
          <a:blip r:embed="rId3">
            <a:alphaModFix/>
          </a:blip>
          <a:srcRect/>
          <a:stretch/>
        </p:blipFill>
        <p:spPr>
          <a:xfrm>
            <a:off x="5716978" y="1585088"/>
            <a:ext cx="2112429" cy="2743200"/>
          </a:xfrm>
          <a:prstGeom prst="rect">
            <a:avLst/>
          </a:prstGeom>
          <a:noFill/>
          <a:ln>
            <a:noFill/>
          </a:ln>
        </p:spPr>
      </p:pic>
      <p:pic>
        <p:nvPicPr>
          <p:cNvPr id="10" name="Google Shape;414;p19">
            <a:extLst>
              <a:ext uri="{FF2B5EF4-FFF2-40B4-BE49-F238E27FC236}">
                <a16:creationId xmlns:a16="http://schemas.microsoft.com/office/drawing/2014/main" id="{09EBF822-5328-4D76-884B-70DEE9F7C3D7}"/>
              </a:ext>
            </a:extLst>
          </p:cNvPr>
          <p:cNvPicPr preferRelativeResize="0">
            <a:picLocks noChangeAspect="1"/>
          </p:cNvPicPr>
          <p:nvPr/>
        </p:nvPicPr>
        <p:blipFill>
          <a:blip r:embed="rId4"/>
          <a:srcRect/>
          <a:stretch/>
        </p:blipFill>
        <p:spPr>
          <a:xfrm>
            <a:off x="7755631" y="211165"/>
            <a:ext cx="1097280" cy="876433"/>
          </a:xfrm>
          <a:prstGeom prst="rect">
            <a:avLst/>
          </a:prstGeom>
          <a:noFill/>
          <a:ln>
            <a:noFill/>
          </a:ln>
        </p:spPr>
      </p:pic>
      <p:sp>
        <p:nvSpPr>
          <p:cNvPr id="13" name="Google Shape;504;p27">
            <a:extLst>
              <a:ext uri="{FF2B5EF4-FFF2-40B4-BE49-F238E27FC236}">
                <a16:creationId xmlns:a16="http://schemas.microsoft.com/office/drawing/2014/main" id="{6826ED54-578C-4DDC-BB4D-C43F1961EAA2}"/>
              </a:ext>
            </a:extLst>
          </p:cNvPr>
          <p:cNvSpPr txBox="1">
            <a:spLocks noGrp="1"/>
          </p:cNvSpPr>
          <p:nvPr>
            <p:ph type="body" idx="1"/>
          </p:nvPr>
        </p:nvSpPr>
        <p:spPr>
          <a:xfrm>
            <a:off x="1584960" y="984068"/>
            <a:ext cx="3910149" cy="3762051"/>
          </a:xfrm>
          <a:prstGeom prst="rect">
            <a:avLst/>
          </a:prstGeom>
          <a:noFill/>
          <a:ln>
            <a:noFill/>
          </a:ln>
        </p:spPr>
        <p:txBody>
          <a:bodyPr spcFirstLastPara="1" wrap="square" lIns="91425" tIns="91425" rIns="91425" bIns="91425" anchor="ctr" anchorCtr="0">
            <a:noAutofit/>
          </a:bodyPr>
          <a:lstStyle/>
          <a:p>
            <a:pPr marL="0" lvl="0" indent="0">
              <a:spcBef>
                <a:spcPts val="600"/>
              </a:spcBef>
              <a:buSzPts val="2400"/>
              <a:buNone/>
            </a:pPr>
            <a:r>
              <a:rPr lang="en-US" dirty="0"/>
              <a:t>All Hindus live in India.</a:t>
            </a:r>
          </a:p>
        </p:txBody>
      </p:sp>
    </p:spTree>
    <p:extLst>
      <p:ext uri="{BB962C8B-B14F-4D97-AF65-F5344CB8AC3E}">
        <p14:creationId xmlns:p14="http://schemas.microsoft.com/office/powerpoint/2010/main" val="4260903454"/>
      </p:ext>
    </p:extLst>
  </p:cSld>
  <p:clrMapOvr>
    <a:masterClrMapping/>
  </p:clrMapOvr>
  <p:transition>
    <p:fade thruBlk="1"/>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530"/>
        <p:cNvGrpSpPr/>
        <p:nvPr/>
      </p:nvGrpSpPr>
      <p:grpSpPr>
        <a:xfrm>
          <a:off x="0" y="0"/>
          <a:ext cx="0" cy="0"/>
          <a:chOff x="0" y="0"/>
          <a:chExt cx="0" cy="0"/>
        </a:xfrm>
      </p:grpSpPr>
      <p:sp>
        <p:nvSpPr>
          <p:cNvPr id="531" name="Google Shape;531;p30"/>
          <p:cNvSpPr txBox="1">
            <a:spLocks noGrp="1"/>
          </p:cNvSpPr>
          <p:nvPr>
            <p:ph type="title"/>
          </p:nvPr>
        </p:nvSpPr>
        <p:spPr/>
        <p:txBody>
          <a:bodyPr/>
          <a:lstStyle/>
          <a:p>
            <a:pPr lvl="0"/>
            <a:r>
              <a:rPr lang="en-US"/>
              <a:t>Religious Stereotypes</a:t>
            </a:r>
            <a:endParaRPr lang="en-US" dirty="0"/>
          </a:p>
        </p:txBody>
      </p:sp>
      <p:sp>
        <p:nvSpPr>
          <p:cNvPr id="532" name="Google Shape;532;p30"/>
          <p:cNvSpPr txBox="1">
            <a:spLocks noGrp="1"/>
          </p:cNvSpPr>
          <p:nvPr>
            <p:ph type="body" idx="1"/>
          </p:nvPr>
        </p:nvSpPr>
        <p:spPr>
          <a:xfrm>
            <a:off x="1001485" y="2168434"/>
            <a:ext cx="3533577" cy="2464166"/>
          </a:xfrm>
        </p:spPr>
        <p:txBody>
          <a:bodyPr/>
          <a:lstStyle/>
          <a:p>
            <a:pPr lvl="0"/>
            <a:r>
              <a:rPr lang="en-US" dirty="0"/>
              <a:t>All Jewish people      are rich.</a:t>
            </a:r>
          </a:p>
        </p:txBody>
      </p:sp>
      <p:sp>
        <p:nvSpPr>
          <p:cNvPr id="534" name="Google Shape;534;p30"/>
          <p:cNvSpPr txBox="1">
            <a:spLocks noGrp="1"/>
          </p:cNvSpPr>
          <p:nvPr>
            <p:ph type="sldNum" idx="12"/>
          </p:nvPr>
        </p:nvSpPr>
        <p:spPr/>
        <p:txBody>
          <a:bodyPr/>
          <a:lstStyle/>
          <a:p>
            <a:pPr lvl="0"/>
            <a:fld id="{00000000-1234-1234-1234-123412341234}" type="slidenum">
              <a:rPr lang="en-US" smtClean="0"/>
              <a:pPr lvl="0"/>
              <a:t>31</a:t>
            </a:fld>
            <a:endParaRPr lang="en-US"/>
          </a:p>
        </p:txBody>
      </p:sp>
      <p:pic>
        <p:nvPicPr>
          <p:cNvPr id="535" name="Google Shape;535;p30"/>
          <p:cNvPicPr preferRelativeResize="0">
            <a:picLocks noChangeAspect="1"/>
          </p:cNvPicPr>
          <p:nvPr/>
        </p:nvPicPr>
        <p:blipFill rotWithShape="1">
          <a:blip r:embed="rId3">
            <a:alphaModFix/>
          </a:blip>
          <a:srcRect/>
          <a:stretch/>
        </p:blipFill>
        <p:spPr>
          <a:xfrm>
            <a:off x="4572000" y="1706700"/>
            <a:ext cx="2096550" cy="2743200"/>
          </a:xfrm>
          <a:prstGeom prst="rect">
            <a:avLst/>
          </a:prstGeom>
          <a:noFill/>
          <a:ln>
            <a:noFill/>
          </a:ln>
        </p:spPr>
      </p:pic>
      <p:pic>
        <p:nvPicPr>
          <p:cNvPr id="536" name="Google Shape;536;p30"/>
          <p:cNvPicPr preferRelativeResize="0">
            <a:picLocks noChangeAspect="1"/>
          </p:cNvPicPr>
          <p:nvPr/>
        </p:nvPicPr>
        <p:blipFill rotWithShape="1">
          <a:blip r:embed="rId4">
            <a:alphaModFix/>
          </a:blip>
          <a:srcRect/>
          <a:stretch/>
        </p:blipFill>
        <p:spPr>
          <a:xfrm>
            <a:off x="6856651" y="1706700"/>
            <a:ext cx="1996260" cy="2743200"/>
          </a:xfrm>
          <a:prstGeom prst="rect">
            <a:avLst/>
          </a:prstGeom>
          <a:noFill/>
          <a:ln>
            <a:noFill/>
          </a:ln>
        </p:spPr>
      </p:pic>
      <p:pic>
        <p:nvPicPr>
          <p:cNvPr id="10" name="Google Shape;414;p19">
            <a:extLst>
              <a:ext uri="{FF2B5EF4-FFF2-40B4-BE49-F238E27FC236}">
                <a16:creationId xmlns:a16="http://schemas.microsoft.com/office/drawing/2014/main" id="{7685742C-DF06-4F2F-BF0C-6008FF19C40F}"/>
              </a:ext>
            </a:extLst>
          </p:cNvPr>
          <p:cNvPicPr preferRelativeResize="0">
            <a:picLocks noChangeAspect="1"/>
          </p:cNvPicPr>
          <p:nvPr/>
        </p:nvPicPr>
        <p:blipFill>
          <a:blip r:embed="rId5"/>
          <a:srcRect/>
          <a:stretch/>
        </p:blipFill>
        <p:spPr>
          <a:xfrm>
            <a:off x="7755631" y="211165"/>
            <a:ext cx="1097280" cy="876433"/>
          </a:xfrm>
          <a:prstGeom prst="rect">
            <a:avLst/>
          </a:prstGeom>
          <a:noFill/>
          <a:ln>
            <a:noFill/>
          </a:ln>
        </p:spPr>
      </p:pic>
    </p:spTree>
  </p:cSld>
  <p:clrMapOvr>
    <a:masterClrMapping/>
  </p:clrMapOvr>
  <p:transition>
    <p:fade thruBlk="1"/>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540"/>
        <p:cNvGrpSpPr/>
        <p:nvPr/>
      </p:nvGrpSpPr>
      <p:grpSpPr>
        <a:xfrm>
          <a:off x="0" y="0"/>
          <a:ext cx="0" cy="0"/>
          <a:chOff x="0" y="0"/>
          <a:chExt cx="0" cy="0"/>
        </a:xfrm>
      </p:grpSpPr>
      <p:sp>
        <p:nvSpPr>
          <p:cNvPr id="541" name="Google Shape;541;p31"/>
          <p:cNvSpPr txBox="1">
            <a:spLocks noGrp="1"/>
          </p:cNvSpPr>
          <p:nvPr>
            <p:ph type="title"/>
          </p:nvPr>
        </p:nvSpPr>
        <p:spPr>
          <a:xfrm>
            <a:off x="877474" y="609609"/>
            <a:ext cx="7666500"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Religious Stereotypes</a:t>
            </a:r>
            <a:endParaRPr/>
          </a:p>
        </p:txBody>
      </p:sp>
      <p:sp>
        <p:nvSpPr>
          <p:cNvPr id="542" name="Google Shape;542;p31"/>
          <p:cNvSpPr txBox="1">
            <a:spLocks noGrp="1"/>
          </p:cNvSpPr>
          <p:nvPr>
            <p:ph type="body" idx="1"/>
          </p:nvPr>
        </p:nvSpPr>
        <p:spPr>
          <a:xfrm>
            <a:off x="732998" y="888274"/>
            <a:ext cx="4599578" cy="3744326"/>
          </a:xfrm>
          <a:prstGeom prst="rect">
            <a:avLst/>
          </a:prstGeom>
          <a:noFill/>
          <a:ln>
            <a:noFill/>
          </a:ln>
        </p:spPr>
        <p:txBody>
          <a:bodyPr spcFirstLastPara="1" wrap="square" lIns="91425" tIns="91425" rIns="91425" bIns="91425" anchor="ctr" anchorCtr="0">
            <a:noAutofit/>
          </a:bodyPr>
          <a:lstStyle/>
          <a:p>
            <a:pPr marL="350584">
              <a:spcBef>
                <a:spcPts val="600"/>
              </a:spcBef>
              <a:buSzPts val="1679"/>
            </a:pPr>
            <a:r>
              <a:rPr lang="en-US" dirty="0"/>
              <a:t>We are all different. </a:t>
            </a:r>
          </a:p>
          <a:p>
            <a:pPr marL="350584">
              <a:spcBef>
                <a:spcPts val="600"/>
              </a:spcBef>
              <a:buSzPts val="1679"/>
            </a:pPr>
            <a:r>
              <a:rPr lang="en-US" dirty="0"/>
              <a:t>We have a right to our own beliefs as long as we let others have their own beliefs, too.</a:t>
            </a:r>
            <a:endParaRPr sz="1679" dirty="0"/>
          </a:p>
        </p:txBody>
      </p:sp>
      <p:pic>
        <p:nvPicPr>
          <p:cNvPr id="544" name="Google Shape;544;p31" descr="Four stick children holding stars"/>
          <p:cNvPicPr preferRelativeResize="0">
            <a:picLocks noGrp="1" noChangeAspect="1"/>
          </p:cNvPicPr>
          <p:nvPr>
            <p:ph type="body" idx="2"/>
          </p:nvPr>
        </p:nvPicPr>
        <p:blipFill rotWithShape="1">
          <a:blip r:embed="rId3">
            <a:alphaModFix/>
          </a:blip>
          <a:stretch/>
        </p:blipFill>
        <p:spPr>
          <a:xfrm>
            <a:off x="5665335" y="1723643"/>
            <a:ext cx="2743200" cy="2189064"/>
          </a:xfrm>
          <a:prstGeom prst="rect">
            <a:avLst/>
          </a:prstGeom>
          <a:noFill/>
          <a:ln>
            <a:noFill/>
          </a:ln>
        </p:spPr>
      </p:pic>
      <p:sp>
        <p:nvSpPr>
          <p:cNvPr id="543" name="Google Shape;543;p31"/>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32</a:t>
            </a:fld>
            <a:endParaRPr sz="900"/>
          </a:p>
        </p:txBody>
      </p:sp>
    </p:spTree>
  </p:cSld>
  <p:clrMapOvr>
    <a:masterClrMapping/>
  </p:clrMapOvr>
  <p:transition>
    <p:fade thruBlk="1"/>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548"/>
        <p:cNvGrpSpPr/>
        <p:nvPr/>
      </p:nvGrpSpPr>
      <p:grpSpPr>
        <a:xfrm>
          <a:off x="0" y="0"/>
          <a:ext cx="0" cy="0"/>
          <a:chOff x="0" y="0"/>
          <a:chExt cx="0" cy="0"/>
        </a:xfrm>
      </p:grpSpPr>
      <p:sp>
        <p:nvSpPr>
          <p:cNvPr id="549" name="Google Shape;549;p32"/>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Stereotypes</a:t>
            </a:r>
            <a:endParaRPr dirty="0"/>
          </a:p>
        </p:txBody>
      </p:sp>
      <p:sp>
        <p:nvSpPr>
          <p:cNvPr id="550" name="Google Shape;550;p32"/>
          <p:cNvSpPr txBox="1">
            <a:spLocks noGrp="1"/>
          </p:cNvSpPr>
          <p:nvPr>
            <p:ph type="body" idx="1"/>
          </p:nvPr>
        </p:nvSpPr>
        <p:spPr>
          <a:xfrm>
            <a:off x="869150" y="1856324"/>
            <a:ext cx="7597200" cy="2227800"/>
          </a:xfrm>
          <a:prstGeom prst="rect">
            <a:avLst/>
          </a:prstGeom>
          <a:noFill/>
          <a:ln>
            <a:noFill/>
          </a:ln>
        </p:spPr>
        <p:txBody>
          <a:bodyPr spcFirstLastPara="1" wrap="square" lIns="91425" tIns="91425" rIns="91425" bIns="91425" anchor="ctr" anchorCtr="0">
            <a:noAutofit/>
          </a:bodyPr>
          <a:lstStyle/>
          <a:p>
            <a:pPr marL="457200" lvl="0" indent="0" algn="l" rtl="0">
              <a:lnSpc>
                <a:spcPct val="100000"/>
              </a:lnSpc>
              <a:spcBef>
                <a:spcPts val="600"/>
              </a:spcBef>
              <a:spcAft>
                <a:spcPts val="0"/>
              </a:spcAft>
              <a:buNone/>
            </a:pPr>
            <a:r>
              <a:rPr lang="en-US" sz="2800" dirty="0"/>
              <a:t>People often believe things about other groups that are not true and can be harmful.</a:t>
            </a:r>
            <a:endParaRPr sz="2800" dirty="0"/>
          </a:p>
          <a:p>
            <a:pPr marL="0" lvl="0" indent="0" algn="l" rtl="0">
              <a:lnSpc>
                <a:spcPct val="100000"/>
              </a:lnSpc>
              <a:spcBef>
                <a:spcPts val="600"/>
              </a:spcBef>
              <a:spcAft>
                <a:spcPts val="0"/>
              </a:spcAft>
              <a:buSzPts val="2400"/>
              <a:buNone/>
            </a:pPr>
            <a:endParaRPr dirty="0"/>
          </a:p>
        </p:txBody>
      </p:sp>
      <p:pic>
        <p:nvPicPr>
          <p:cNvPr id="552" name="Google Shape;552;p32" descr="Four stick children holding stars"/>
          <p:cNvPicPr preferRelativeResize="0">
            <a:picLocks noGrp="1" noChangeAspect="1"/>
          </p:cNvPicPr>
          <p:nvPr>
            <p:ph type="body" idx="2"/>
          </p:nvPr>
        </p:nvPicPr>
        <p:blipFill rotWithShape="1">
          <a:blip r:embed="rId3">
            <a:alphaModFix/>
          </a:blip>
          <a:srcRect/>
          <a:stretch/>
        </p:blipFill>
        <p:spPr>
          <a:xfrm>
            <a:off x="7803962" y="184450"/>
            <a:ext cx="1097280" cy="874926"/>
          </a:xfrm>
          <a:prstGeom prst="rect">
            <a:avLst/>
          </a:prstGeom>
          <a:noFill/>
          <a:ln>
            <a:noFill/>
          </a:ln>
        </p:spPr>
      </p:pic>
      <p:sp>
        <p:nvSpPr>
          <p:cNvPr id="551" name="Google Shape;551;p32"/>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33</a:t>
            </a:fld>
            <a:endParaRPr sz="900"/>
          </a:p>
        </p:txBody>
      </p:sp>
    </p:spTree>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556"/>
        <p:cNvGrpSpPr/>
        <p:nvPr/>
      </p:nvGrpSpPr>
      <p:grpSpPr>
        <a:xfrm>
          <a:off x="0" y="0"/>
          <a:ext cx="0" cy="0"/>
          <a:chOff x="0" y="0"/>
          <a:chExt cx="0" cy="0"/>
        </a:xfrm>
      </p:grpSpPr>
      <p:sp>
        <p:nvSpPr>
          <p:cNvPr id="557" name="Google Shape;557;p33"/>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Stereotypes </a:t>
            </a:r>
            <a:endParaRPr dirty="0"/>
          </a:p>
        </p:txBody>
      </p:sp>
      <p:sp>
        <p:nvSpPr>
          <p:cNvPr id="558" name="Google Shape;558;p33"/>
          <p:cNvSpPr txBox="1">
            <a:spLocks noGrp="1"/>
          </p:cNvSpPr>
          <p:nvPr>
            <p:ph type="body" idx="1"/>
          </p:nvPr>
        </p:nvSpPr>
        <p:spPr>
          <a:xfrm>
            <a:off x="869150" y="530359"/>
            <a:ext cx="4275418" cy="4102241"/>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600"/>
              </a:spcBef>
              <a:spcAft>
                <a:spcPts val="0"/>
              </a:spcAft>
              <a:buSzPts val="2400"/>
              <a:buNone/>
            </a:pPr>
            <a:endParaRPr dirty="0"/>
          </a:p>
          <a:p>
            <a:pPr marL="457200" lvl="0" indent="0" algn="l" rtl="0">
              <a:lnSpc>
                <a:spcPct val="100000"/>
              </a:lnSpc>
              <a:spcBef>
                <a:spcPts val="600"/>
              </a:spcBef>
              <a:spcAft>
                <a:spcPts val="0"/>
              </a:spcAft>
              <a:buNone/>
            </a:pPr>
            <a:r>
              <a:rPr lang="en-US" sz="2800" dirty="0"/>
              <a:t>Let’s practice NOT using stereotypes this week.</a:t>
            </a:r>
            <a:endParaRPr sz="2800" dirty="0"/>
          </a:p>
          <a:p>
            <a:pPr marL="0" lvl="0" indent="0" algn="l" rtl="0">
              <a:lnSpc>
                <a:spcPct val="100000"/>
              </a:lnSpc>
              <a:spcBef>
                <a:spcPts val="600"/>
              </a:spcBef>
              <a:spcAft>
                <a:spcPts val="0"/>
              </a:spcAft>
              <a:buClr>
                <a:schemeClr val="dk1"/>
              </a:buClr>
              <a:buSzPts val="2400"/>
              <a:buFont typeface="Arial"/>
              <a:buNone/>
            </a:pPr>
            <a:endParaRPr dirty="0"/>
          </a:p>
        </p:txBody>
      </p:sp>
      <p:pic>
        <p:nvPicPr>
          <p:cNvPr id="559" name="Google Shape;559;p33" descr="A stick person climbing towards the top of a mountain with a flag on top"/>
          <p:cNvPicPr preferRelativeResize="0">
            <a:picLocks noGrp="1"/>
          </p:cNvPicPr>
          <p:nvPr>
            <p:ph type="body" idx="2"/>
          </p:nvPr>
        </p:nvPicPr>
        <p:blipFill rotWithShape="1">
          <a:blip r:embed="rId3">
            <a:alphaModFix/>
          </a:blip>
          <a:stretch/>
        </p:blipFill>
        <p:spPr>
          <a:xfrm>
            <a:off x="5204394" y="2008222"/>
            <a:ext cx="3005588" cy="2139881"/>
          </a:xfrm>
          <a:prstGeom prst="rect">
            <a:avLst/>
          </a:prstGeom>
          <a:noFill/>
          <a:ln>
            <a:noFill/>
          </a:ln>
        </p:spPr>
      </p:pic>
      <p:sp>
        <p:nvSpPr>
          <p:cNvPr id="560" name="Google Shape;560;p33"/>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34</a:t>
            </a:fld>
            <a:endParaRPr sz="900"/>
          </a:p>
        </p:txBody>
      </p:sp>
    </p:spTree>
  </p:cSld>
  <p:clrMapOvr>
    <a:masterClrMapping/>
  </p:clrMapOvr>
  <p:transition>
    <p:fade thruBlk="1"/>
  </p:transition>
</p:sld>
</file>

<file path=ppt/slides/slide35.xml><?xml version="1.0" encoding="utf-8"?>
<p:sld xmlns:a="http://schemas.openxmlformats.org/drawingml/2006/main" xmlns:r="http://schemas.openxmlformats.org/officeDocument/2006/relationships" xmlns:p="http://schemas.openxmlformats.org/presentationml/2006/main" showMasterSp="0">
  <p:cSld>
    <p:bg>
      <p:bgPr>
        <a:solidFill>
          <a:schemeClr val="dk1"/>
        </a:solidFill>
        <a:effectLst/>
      </p:bgPr>
    </p:bg>
    <p:spTree>
      <p:nvGrpSpPr>
        <p:cNvPr id="1" name="Shape 599"/>
        <p:cNvGrpSpPr/>
        <p:nvPr/>
      </p:nvGrpSpPr>
      <p:grpSpPr>
        <a:xfrm>
          <a:off x="0" y="0"/>
          <a:ext cx="0" cy="0"/>
          <a:chOff x="0" y="0"/>
          <a:chExt cx="0" cy="0"/>
        </a:xfrm>
      </p:grpSpPr>
      <p:sp>
        <p:nvSpPr>
          <p:cNvPr id="600" name="Google Shape;600;p38"/>
          <p:cNvSpPr txBox="1">
            <a:spLocks noGrp="1"/>
          </p:cNvSpPr>
          <p:nvPr>
            <p:ph type="sldNum" idx="4294967295"/>
          </p:nvPr>
        </p:nvSpPr>
        <p:spPr>
          <a:xfrm>
            <a:off x="0" y="4602163"/>
            <a:ext cx="549275" cy="3937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300"/>
              <a:buFont typeface="Arial"/>
              <a:buNone/>
            </a:pPr>
            <a:fld id="{00000000-1234-1234-1234-123412341234}" type="slidenum">
              <a:rPr lang="en-US" sz="1400" b="0" i="0" u="none" strike="noStrike" cap="none">
                <a:solidFill>
                  <a:srgbClr val="000000"/>
                </a:solidFill>
                <a:latin typeface="Arial"/>
                <a:ea typeface="Arial"/>
                <a:cs typeface="Arial"/>
                <a:sym typeface="Arial"/>
              </a:rPr>
              <a:t>35</a:t>
            </a:fld>
            <a:endParaRPr sz="1400" b="0" i="0" u="none" strike="noStrike" cap="none">
              <a:solidFill>
                <a:srgbClr val="000000"/>
              </a:solidFill>
              <a:latin typeface="Arial"/>
              <a:ea typeface="Arial"/>
              <a:cs typeface="Arial"/>
              <a:sym typeface="Arial"/>
            </a:endParaRPr>
          </a:p>
        </p:txBody>
      </p:sp>
    </p:spTree>
  </p:cSld>
  <p:clrMapOvr>
    <a:masterClrMapping/>
  </p:clrMapOvr>
  <p:transition>
    <p:fade thruBlk="1"/>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g82d376985f_0_37"/>
          <p:cNvSpPr txBox="1">
            <a:spLocks noGrp="1"/>
          </p:cNvSpPr>
          <p:nvPr>
            <p:ph type="title"/>
          </p:nvPr>
        </p:nvSpPr>
        <p:spPr>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References</a:t>
            </a:r>
            <a:endParaRPr dirty="0"/>
          </a:p>
        </p:txBody>
      </p:sp>
      <p:sp>
        <p:nvSpPr>
          <p:cNvPr id="243" name="Google Shape;243;g82d376985f_0_3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36</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244" name="Google Shape;244;g82d376985f_0_37"/>
          <p:cNvPicPr preferRelativeResize="0"/>
          <p:nvPr/>
        </p:nvPicPr>
        <p:blipFill>
          <a:blip r:embed="rId3"/>
          <a:srcRect/>
          <a:stretch/>
        </p:blipFill>
        <p:spPr>
          <a:xfrm>
            <a:off x="7852256" y="188033"/>
            <a:ext cx="912191" cy="914400"/>
          </a:xfrm>
          <a:prstGeom prst="rect">
            <a:avLst/>
          </a:prstGeom>
          <a:noFill/>
          <a:ln>
            <a:noFill/>
          </a:ln>
        </p:spPr>
      </p:pic>
      <p:graphicFrame>
        <p:nvGraphicFramePr>
          <p:cNvPr id="3" name="Table 3">
            <a:extLst>
              <a:ext uri="{FF2B5EF4-FFF2-40B4-BE49-F238E27FC236}">
                <a16:creationId xmlns:a16="http://schemas.microsoft.com/office/drawing/2014/main" id="{A93DC758-1944-4E39-A704-56C140A9F5FC}"/>
              </a:ext>
            </a:extLst>
          </p:cNvPr>
          <p:cNvGraphicFramePr>
            <a:graphicFrameLocks noGrp="1"/>
          </p:cNvGraphicFramePr>
          <p:nvPr/>
        </p:nvGraphicFramePr>
        <p:xfrm>
          <a:off x="869148" y="1587964"/>
          <a:ext cx="7772400" cy="2588808"/>
        </p:xfrm>
        <a:graphic>
          <a:graphicData uri="http://schemas.openxmlformats.org/drawingml/2006/table">
            <a:tbl>
              <a:tblPr firstRow="1" bandRow="1">
                <a:tableStyleId>{2D5ABB26-0587-4C30-8999-92F81FD0307C}</a:tableStyleId>
              </a:tblPr>
              <a:tblGrid>
                <a:gridCol w="548640">
                  <a:extLst>
                    <a:ext uri="{9D8B030D-6E8A-4147-A177-3AD203B41FA5}">
                      <a16:colId xmlns:a16="http://schemas.microsoft.com/office/drawing/2014/main" val="2627769037"/>
                    </a:ext>
                  </a:extLst>
                </a:gridCol>
                <a:gridCol w="7223760">
                  <a:extLst>
                    <a:ext uri="{9D8B030D-6E8A-4147-A177-3AD203B41FA5}">
                      <a16:colId xmlns:a16="http://schemas.microsoft.com/office/drawing/2014/main" val="1329378423"/>
                    </a:ext>
                  </a:extLst>
                </a:gridCol>
              </a:tblGrid>
              <a:tr h="517164">
                <a:tc>
                  <a:txBody>
                    <a:bodyPr/>
                    <a:lstStyle/>
                    <a:p>
                      <a:pPr algn="ctr"/>
                      <a:r>
                        <a:rPr lang="en-US" dirty="0"/>
                        <a:t>1</a:t>
                      </a:r>
                    </a:p>
                  </a:txBody>
                  <a:tcPr/>
                </a:tc>
                <a:tc>
                  <a:txBody>
                    <a:bodyPr/>
                    <a:lstStyle/>
                    <a:p>
                      <a:r>
                        <a:rPr lang="en-US" sz="1400" i="1" u="none" strike="noStrike" cap="none" dirty="0">
                          <a:effectLst/>
                          <a:sym typeface="Arial"/>
                        </a:rPr>
                        <a:t>Visit the Geneva Office on Human Rights Education website to download and print lesson resources </a:t>
                      </a:r>
                      <a:r>
                        <a:rPr lang="en-US" sz="1400" u="none" strike="noStrike" cap="none" dirty="0">
                          <a:effectLst/>
                          <a:sym typeface="Arial"/>
                        </a:rPr>
                        <a:t>at </a:t>
                      </a:r>
                      <a:r>
                        <a:rPr lang="en-US" sz="1400" u="sng" strike="noStrike" cap="none" dirty="0">
                          <a:effectLst/>
                          <a:sym typeface="Arial"/>
                          <a:hlinkClick r:id="rId4"/>
                        </a:rPr>
                        <a:t>www.go-hre.org</a:t>
                      </a:r>
                      <a:r>
                        <a:rPr lang="en-US" sz="1400" u="none" strike="noStrike" cap="none" dirty="0">
                          <a:effectLst/>
                          <a:sym typeface="Arial"/>
                        </a:rPr>
                        <a:t> </a:t>
                      </a:r>
                      <a:endParaRPr lang="en-US" sz="1400" b="0" i="0" u="none" strike="noStrike" cap="none" dirty="0">
                        <a:solidFill>
                          <a:schemeClr val="tx1"/>
                        </a:solidFill>
                        <a:effectLst/>
                        <a:latin typeface="+mn-lt"/>
                        <a:ea typeface="+mn-ea"/>
                        <a:cs typeface="+mn-cs"/>
                        <a:sym typeface="Arial"/>
                      </a:endParaRPr>
                    </a:p>
                  </a:txBody>
                  <a:tcPr/>
                </a:tc>
                <a:extLst>
                  <a:ext uri="{0D108BD9-81ED-4DB2-BD59-A6C34878D82A}">
                    <a16:rowId xmlns:a16="http://schemas.microsoft.com/office/drawing/2014/main" val="367004694"/>
                  </a:ext>
                </a:extLst>
              </a:tr>
              <a:tr h="517164">
                <a:tc>
                  <a:txBody>
                    <a:bodyPr/>
                    <a:lstStyle/>
                    <a:p>
                      <a:pPr algn="ctr"/>
                      <a:r>
                        <a:rPr lang="en-US" dirty="0"/>
                        <a:t>2</a:t>
                      </a:r>
                    </a:p>
                  </a:txBody>
                  <a:tcPr/>
                </a:tc>
                <a:tc>
                  <a:txBody>
                    <a:bodyPr/>
                    <a:lstStyle/>
                    <a:p>
                      <a:r>
                        <a:rPr lang="en-US" dirty="0"/>
                        <a:t>United Nations Universal Declaration of Human Rights. </a:t>
                      </a:r>
                      <a:r>
                        <a:rPr lang="en-US" dirty="0">
                          <a:hlinkClick r:id="rId5"/>
                        </a:rPr>
                        <a:t>https://www.un.org/en/universal-declaration-human-rights/</a:t>
                      </a:r>
                      <a:endParaRPr lang="en-US" dirty="0"/>
                    </a:p>
                  </a:txBody>
                  <a:tcPr/>
                </a:tc>
                <a:extLst>
                  <a:ext uri="{0D108BD9-81ED-4DB2-BD59-A6C34878D82A}">
                    <a16:rowId xmlns:a16="http://schemas.microsoft.com/office/drawing/2014/main" val="2406759190"/>
                  </a:ext>
                </a:extLst>
              </a:tr>
              <a:tr h="517164">
                <a:tc>
                  <a:txBody>
                    <a:bodyPr/>
                    <a:lstStyle/>
                    <a:p>
                      <a:pPr algn="ctr"/>
                      <a:r>
                        <a:rPr lang="en-US" dirty="0"/>
                        <a:t>3</a:t>
                      </a:r>
                    </a:p>
                  </a:txBody>
                  <a:tcPr/>
                </a:tc>
                <a:tc>
                  <a:txBody>
                    <a:bodyPr/>
                    <a:lstStyle/>
                    <a:p>
                      <a:r>
                        <a:rPr lang="en-US" dirty="0"/>
                        <a:t>United Nations Convention on the Rights of the Child. </a:t>
                      </a:r>
                      <a:r>
                        <a:rPr lang="en-US" dirty="0">
                          <a:hlinkClick r:id="rId6"/>
                        </a:rPr>
                        <a:t>https://www.ohchr.org/en/professionalinterest/pages/crc.aspx</a:t>
                      </a:r>
                      <a:endParaRPr lang="en-US" dirty="0"/>
                    </a:p>
                  </a:txBody>
                  <a:tcPr/>
                </a:tc>
                <a:extLst>
                  <a:ext uri="{0D108BD9-81ED-4DB2-BD59-A6C34878D82A}">
                    <a16:rowId xmlns:a16="http://schemas.microsoft.com/office/drawing/2014/main" val="1686710979"/>
                  </a:ext>
                </a:extLst>
              </a:tr>
              <a:tr h="517164">
                <a:tc>
                  <a:txBody>
                    <a:bodyPr/>
                    <a:lstStyle/>
                    <a:p>
                      <a:pPr algn="ctr"/>
                      <a:r>
                        <a:rPr lang="en-US" dirty="0"/>
                        <a:t>4</a:t>
                      </a:r>
                    </a:p>
                  </a:txBody>
                  <a:tcPr/>
                </a:tc>
                <a:tc>
                  <a:txBody>
                    <a:bodyPr/>
                    <a:lstStyle/>
                    <a:p>
                      <a:endParaRPr lang="en-US" dirty="0"/>
                    </a:p>
                  </a:txBody>
                  <a:tcPr/>
                </a:tc>
                <a:extLst>
                  <a:ext uri="{0D108BD9-81ED-4DB2-BD59-A6C34878D82A}">
                    <a16:rowId xmlns:a16="http://schemas.microsoft.com/office/drawing/2014/main" val="1773930089"/>
                  </a:ext>
                </a:extLst>
              </a:tr>
              <a:tr h="517164">
                <a:tc>
                  <a:txBody>
                    <a:bodyPr/>
                    <a:lstStyle/>
                    <a:p>
                      <a:pPr algn="ctr"/>
                      <a:r>
                        <a:rPr lang="en-US" dirty="0"/>
                        <a:t>5</a:t>
                      </a:r>
                    </a:p>
                  </a:txBody>
                  <a:tcPr/>
                </a:tc>
                <a:tc>
                  <a:txBody>
                    <a:bodyPr/>
                    <a:lstStyle/>
                    <a:p>
                      <a:endParaRPr lang="en-US" dirty="0"/>
                    </a:p>
                  </a:txBody>
                  <a:tcPr/>
                </a:tc>
                <a:extLst>
                  <a:ext uri="{0D108BD9-81ED-4DB2-BD59-A6C34878D82A}">
                    <a16:rowId xmlns:a16="http://schemas.microsoft.com/office/drawing/2014/main" val="809173800"/>
                  </a:ext>
                </a:extLst>
              </a:tr>
            </a:tbl>
          </a:graphicData>
        </a:graphic>
      </p:graphicFrame>
    </p:spTree>
    <p:extLst>
      <p:ext uri="{BB962C8B-B14F-4D97-AF65-F5344CB8AC3E}">
        <p14:creationId xmlns:p14="http://schemas.microsoft.com/office/powerpoint/2010/main" val="3190259241"/>
      </p:ext>
    </p:extLst>
  </p:cSld>
  <p:clrMapOvr>
    <a:masterClrMapping/>
  </p:clrMapOvr>
  <p:transition>
    <p:fade thruBlk="1"/>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82d376985f_0_37"/>
          <p:cNvSpPr txBox="1">
            <a:spLocks noGrp="1"/>
          </p:cNvSpPr>
          <p:nvPr>
            <p:ph type="title"/>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Resources</a:t>
            </a:r>
            <a:endParaRPr dirty="0"/>
          </a:p>
        </p:txBody>
      </p:sp>
      <p:sp>
        <p:nvSpPr>
          <p:cNvPr id="185" name="Google Shape;185;g82d376985f_0_37"/>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37</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6" name="Google Shape;186;g82d376985f_0_37"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pic>
        <p:nvPicPr>
          <p:cNvPr id="3" name="Picture 2">
            <a:extLst>
              <a:ext uri="{FF2B5EF4-FFF2-40B4-BE49-F238E27FC236}">
                <a16:creationId xmlns:a16="http://schemas.microsoft.com/office/drawing/2014/main" id="{6846616A-B9F0-4B25-9000-3922F2D15CFD}"/>
              </a:ext>
            </a:extLst>
          </p:cNvPr>
          <p:cNvPicPr>
            <a:picLocks noChangeAspect="1"/>
          </p:cNvPicPr>
          <p:nvPr/>
        </p:nvPicPr>
        <p:blipFill>
          <a:blip r:embed="rId4"/>
          <a:stretch>
            <a:fillRect/>
          </a:stretch>
        </p:blipFill>
        <p:spPr>
          <a:xfrm>
            <a:off x="1312577" y="285750"/>
            <a:ext cx="3551466" cy="4572000"/>
          </a:xfrm>
          <a:prstGeom prst="rect">
            <a:avLst/>
          </a:prstGeom>
          <a:ln>
            <a:solidFill>
              <a:schemeClr val="tx1"/>
            </a:solidFill>
          </a:ln>
        </p:spPr>
      </p:pic>
    </p:spTree>
    <p:extLst>
      <p:ext uri="{BB962C8B-B14F-4D97-AF65-F5344CB8AC3E}">
        <p14:creationId xmlns:p14="http://schemas.microsoft.com/office/powerpoint/2010/main" val="1956789287"/>
      </p:ext>
    </p:extLst>
  </p:cSld>
  <p:clrMapOvr>
    <a:masterClrMapping/>
  </p:clrMapOvr>
  <p:transition>
    <p:fade thruBlk="1"/>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7373cc9f06_0_51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38</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78" name="Google Shape;178;g7373cc9f06_0_515">
            <a:hlinkClick r:id="rId3"/>
          </p:cNvPr>
          <p:cNvPicPr preferRelativeResize="0"/>
          <p:nvPr/>
        </p:nvPicPr>
        <p:blipFill rotWithShape="1">
          <a:blip r:embed="rId4"/>
          <a:srcRect/>
          <a:stretch/>
        </p:blipFill>
        <p:spPr>
          <a:xfrm>
            <a:off x="2512231" y="418773"/>
            <a:ext cx="3478250" cy="4180187"/>
          </a:xfrm>
          <a:prstGeom prst="rect">
            <a:avLst/>
          </a:prstGeom>
          <a:noFill/>
          <a:ln>
            <a:noFill/>
          </a:ln>
          <a:effectLst>
            <a:outerShdw blurRad="50800" dist="38100" dir="2700000" algn="tl" rotWithShape="0">
              <a:prstClr val="black">
                <a:alpha val="40000"/>
              </a:prstClr>
            </a:outerShdw>
          </a:effectLst>
        </p:spPr>
      </p:pic>
      <p:pic>
        <p:nvPicPr>
          <p:cNvPr id="180" name="Google Shape;180;g7373cc9f06_0_515" descr="A purple bird perched on a tree branch singing the logo used to introduce a song in the lessons"/>
          <p:cNvPicPr preferRelativeResize="0"/>
          <p:nvPr/>
        </p:nvPicPr>
        <p:blipFill rotWithShape="1">
          <a:blip r:embed="rId5">
            <a:alphaModFix/>
          </a:blip>
          <a:srcRect/>
          <a:stretch/>
        </p:blipFill>
        <p:spPr>
          <a:xfrm>
            <a:off x="7378017" y="1989764"/>
            <a:ext cx="945918" cy="1038203"/>
          </a:xfrm>
          <a:prstGeom prst="rect">
            <a:avLst/>
          </a:prstGeom>
          <a:noFill/>
          <a:ln>
            <a:noFill/>
          </a:ln>
        </p:spPr>
      </p:pic>
      <p:sp>
        <p:nvSpPr>
          <p:cNvPr id="2" name="Action Button: Sound 1">
            <a:hlinkClick r:id="rId3" highlightClick="1"/>
            <a:extLst>
              <a:ext uri="{FF2B5EF4-FFF2-40B4-BE49-F238E27FC236}">
                <a16:creationId xmlns:a16="http://schemas.microsoft.com/office/drawing/2014/main" id="{71FE134B-8F72-4FDA-97AF-EC4B34BEB907}"/>
              </a:ext>
            </a:extLst>
          </p:cNvPr>
          <p:cNvSpPr/>
          <p:nvPr/>
        </p:nvSpPr>
        <p:spPr>
          <a:xfrm>
            <a:off x="7517690" y="383625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pic>
        <p:nvPicPr>
          <p:cNvPr id="6" name="Picture 5">
            <a:extLst>
              <a:ext uri="{FF2B5EF4-FFF2-40B4-BE49-F238E27FC236}">
                <a16:creationId xmlns:a16="http://schemas.microsoft.com/office/drawing/2014/main" id="{B4BA9A73-DC4B-4939-9197-A3EB6D2EB468}"/>
              </a:ext>
            </a:extLst>
          </p:cNvPr>
          <p:cNvPicPr>
            <a:picLocks noChangeAspect="1"/>
          </p:cNvPicPr>
          <p:nvPr/>
        </p:nvPicPr>
        <p:blipFill>
          <a:blip r:embed="rId6"/>
          <a:srcRect/>
          <a:stretch/>
        </p:blipFill>
        <p:spPr>
          <a:xfrm>
            <a:off x="7378017" y="418773"/>
            <a:ext cx="1077686" cy="1049694"/>
          </a:xfrm>
          <a:prstGeom prst="rect">
            <a:avLst/>
          </a:prstGeom>
        </p:spPr>
      </p:pic>
      <p:sp>
        <p:nvSpPr>
          <p:cNvPr id="7" name="Google Shape;184;g82d376985f_0_37">
            <a:extLst>
              <a:ext uri="{FF2B5EF4-FFF2-40B4-BE49-F238E27FC236}">
                <a16:creationId xmlns:a16="http://schemas.microsoft.com/office/drawing/2014/main" id="{0F5533B2-CD64-49EA-B527-09D06496D574}"/>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dirty="0">
                <a:ln>
                  <a:noFill/>
                </a:ln>
                <a:solidFill>
                  <a:srgbClr val="0B4860"/>
                </a:solidFill>
                <a:effectLst/>
                <a:uLnTx/>
                <a:uFillTx/>
                <a:latin typeface="Arial"/>
                <a:cs typeface="Arial"/>
                <a:sym typeface="Arial"/>
              </a:rPr>
              <a:t>Resources</a:t>
            </a:r>
          </a:p>
        </p:txBody>
      </p:sp>
    </p:spTree>
    <p:extLst>
      <p:ext uri="{BB962C8B-B14F-4D97-AF65-F5344CB8AC3E}">
        <p14:creationId xmlns:p14="http://schemas.microsoft.com/office/powerpoint/2010/main" val="847119774"/>
      </p:ext>
    </p:extLst>
  </p:cSld>
  <p:clrMapOvr>
    <a:masterClrMapping/>
  </p:clrMapOvr>
  <p:transition>
    <p:fade thruBlk="1"/>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g7373cc9f06_0_609"/>
          <p:cNvSpPr txBox="1">
            <a:spLocks noGrp="1"/>
          </p:cNvSpPr>
          <p:nvPr>
            <p:ph type="title"/>
          </p:nvPr>
        </p:nvSpPr>
        <p:spPr>
          <a:xfrm>
            <a:off x="1564093" y="530359"/>
            <a:ext cx="7666500"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I’ll Walk with You</a:t>
            </a:r>
            <a:endParaRPr dirty="0"/>
          </a:p>
          <a:p>
            <a:pPr marL="0" lvl="0" indent="0" algn="l" rtl="0">
              <a:lnSpc>
                <a:spcPct val="100000"/>
              </a:lnSpc>
              <a:spcBef>
                <a:spcPts val="0"/>
              </a:spcBef>
              <a:spcAft>
                <a:spcPts val="0"/>
              </a:spcAft>
              <a:buSzPts val="3600"/>
              <a:buNone/>
            </a:pPr>
            <a:endParaRPr dirty="0"/>
          </a:p>
        </p:txBody>
      </p:sp>
      <p:sp>
        <p:nvSpPr>
          <p:cNvPr id="186" name="Google Shape;186;g7373cc9f06_0_609"/>
          <p:cNvSpPr txBox="1">
            <a:spLocks noGrp="1"/>
          </p:cNvSpPr>
          <p:nvPr>
            <p:ph type="body" idx="1"/>
          </p:nvPr>
        </p:nvSpPr>
        <p:spPr>
          <a:xfrm>
            <a:off x="1572407" y="1112108"/>
            <a:ext cx="7666500" cy="3520492"/>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600"/>
              </a:spcBef>
              <a:spcAft>
                <a:spcPts val="0"/>
              </a:spcAft>
              <a:buSzPts val="2000"/>
              <a:buNone/>
            </a:pPr>
            <a:r>
              <a:rPr lang="en-US" sz="2000" dirty="0"/>
              <a:t>If you don’t walk as most people do,</a:t>
            </a:r>
          </a:p>
          <a:p>
            <a:pPr marL="0" lvl="0" indent="0" algn="l" rtl="0">
              <a:lnSpc>
                <a:spcPct val="100000"/>
              </a:lnSpc>
              <a:spcBef>
                <a:spcPts val="600"/>
              </a:spcBef>
              <a:spcAft>
                <a:spcPts val="0"/>
              </a:spcAft>
              <a:buSzPts val="2000"/>
              <a:buNone/>
            </a:pPr>
            <a:r>
              <a:rPr lang="en-US" sz="2000" dirty="0"/>
              <a:t>Some people walk away from you, </a:t>
            </a:r>
          </a:p>
          <a:p>
            <a:pPr marL="0" lvl="0" indent="0" algn="l" rtl="0">
              <a:lnSpc>
                <a:spcPct val="100000"/>
              </a:lnSpc>
              <a:spcBef>
                <a:spcPts val="600"/>
              </a:spcBef>
              <a:spcAft>
                <a:spcPts val="0"/>
              </a:spcAft>
              <a:buSzPts val="2000"/>
              <a:buNone/>
            </a:pPr>
            <a:r>
              <a:rPr lang="en-US" sz="2000" dirty="0"/>
              <a:t>But I won’t! I won’t!</a:t>
            </a:r>
          </a:p>
          <a:p>
            <a:pPr marL="0" lvl="0" indent="0" algn="l" rtl="0">
              <a:lnSpc>
                <a:spcPct val="100000"/>
              </a:lnSpc>
              <a:spcBef>
                <a:spcPts val="600"/>
              </a:spcBef>
              <a:spcAft>
                <a:spcPts val="0"/>
              </a:spcAft>
              <a:buSzPts val="2000"/>
              <a:buNone/>
            </a:pPr>
            <a:r>
              <a:rPr lang="en-US" sz="2000" dirty="0"/>
              <a:t>If you don’t talk as most people do, </a:t>
            </a:r>
          </a:p>
          <a:p>
            <a:pPr marL="0" lvl="0" indent="0" algn="l" rtl="0">
              <a:lnSpc>
                <a:spcPct val="100000"/>
              </a:lnSpc>
              <a:spcBef>
                <a:spcPts val="600"/>
              </a:spcBef>
              <a:spcAft>
                <a:spcPts val="0"/>
              </a:spcAft>
              <a:buSzPts val="2000"/>
              <a:buNone/>
            </a:pPr>
            <a:r>
              <a:rPr lang="en-US" sz="2000" dirty="0"/>
              <a:t>Some people talk and laugh at you,</a:t>
            </a:r>
          </a:p>
          <a:p>
            <a:pPr marL="0" lvl="0" indent="0" algn="l" rtl="0">
              <a:lnSpc>
                <a:spcPct val="100000"/>
              </a:lnSpc>
              <a:spcBef>
                <a:spcPts val="600"/>
              </a:spcBef>
              <a:spcAft>
                <a:spcPts val="0"/>
              </a:spcAft>
              <a:buSzPts val="2000"/>
              <a:buNone/>
            </a:pPr>
            <a:r>
              <a:rPr lang="en-US" sz="2000" dirty="0"/>
              <a:t>But I won’t! I won’t!</a:t>
            </a:r>
          </a:p>
          <a:p>
            <a:pPr marL="0" lvl="0" indent="0" algn="l" rtl="0">
              <a:lnSpc>
                <a:spcPct val="100000"/>
              </a:lnSpc>
              <a:spcBef>
                <a:spcPts val="600"/>
              </a:spcBef>
              <a:spcAft>
                <a:spcPts val="0"/>
              </a:spcAft>
              <a:buSzPts val="2000"/>
              <a:buNone/>
            </a:pPr>
            <a:r>
              <a:rPr lang="en-US" sz="2000" dirty="0"/>
              <a:t>I’ll walk with you. </a:t>
            </a:r>
          </a:p>
          <a:p>
            <a:pPr marL="0" lvl="0" indent="0" algn="l" rtl="0">
              <a:lnSpc>
                <a:spcPct val="100000"/>
              </a:lnSpc>
              <a:spcBef>
                <a:spcPts val="600"/>
              </a:spcBef>
              <a:spcAft>
                <a:spcPts val="0"/>
              </a:spcAft>
              <a:buSzPts val="2000"/>
              <a:buNone/>
            </a:pPr>
            <a:r>
              <a:rPr lang="en-US" sz="2000" dirty="0"/>
              <a:t>I’ll talk with you. </a:t>
            </a:r>
          </a:p>
          <a:p>
            <a:pPr marL="0" lvl="0" indent="0" algn="l" rtl="0">
              <a:lnSpc>
                <a:spcPct val="100000"/>
              </a:lnSpc>
              <a:spcBef>
                <a:spcPts val="600"/>
              </a:spcBef>
              <a:spcAft>
                <a:spcPts val="0"/>
              </a:spcAft>
              <a:buSzPts val="2000"/>
              <a:buNone/>
            </a:pPr>
            <a:r>
              <a:rPr lang="en-US" sz="2000" dirty="0"/>
              <a:t>That’s how I’ll show my love for you</a:t>
            </a:r>
          </a:p>
        </p:txBody>
      </p:sp>
      <p:sp>
        <p:nvSpPr>
          <p:cNvPr id="187" name="Google Shape;187;g7373cc9f06_0_609"/>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39</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8" name="Google Shape;188;g7373cc9f06_0_609" descr="A purple bird perched on a tree branch singing the logo used to introduce a song in the lessons"/>
          <p:cNvPicPr preferRelativeResize="0"/>
          <p:nvPr/>
        </p:nvPicPr>
        <p:blipFill rotWithShape="1">
          <a:blip r:embed="rId3">
            <a:alphaModFix/>
          </a:blip>
          <a:srcRect/>
          <a:stretch/>
        </p:blipFill>
        <p:spPr>
          <a:xfrm>
            <a:off x="7627315" y="2121406"/>
            <a:ext cx="945918" cy="1038203"/>
          </a:xfrm>
          <a:prstGeom prst="rect">
            <a:avLst/>
          </a:prstGeom>
          <a:noFill/>
          <a:ln>
            <a:noFill/>
          </a:ln>
        </p:spPr>
      </p:pic>
      <p:sp>
        <p:nvSpPr>
          <p:cNvPr id="7" name="Action Button: Sound 6">
            <a:hlinkClick r:id="rId4" highlightClick="1"/>
            <a:extLst>
              <a:ext uri="{FF2B5EF4-FFF2-40B4-BE49-F238E27FC236}">
                <a16:creationId xmlns:a16="http://schemas.microsoft.com/office/drawing/2014/main" id="{62A054F4-8C1B-42D6-9EEF-47324C2875E0}"/>
              </a:ext>
            </a:extLst>
          </p:cNvPr>
          <p:cNvSpPr/>
          <p:nvPr/>
        </p:nvSpPr>
        <p:spPr>
          <a:xfrm>
            <a:off x="7766988" y="383625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pic>
        <p:nvPicPr>
          <p:cNvPr id="8" name="Picture 7">
            <a:extLst>
              <a:ext uri="{FF2B5EF4-FFF2-40B4-BE49-F238E27FC236}">
                <a16:creationId xmlns:a16="http://schemas.microsoft.com/office/drawing/2014/main" id="{FB0F4625-0A96-42E1-BC88-0A9865D3A002}"/>
              </a:ext>
            </a:extLst>
          </p:cNvPr>
          <p:cNvPicPr>
            <a:picLocks noChangeAspect="1"/>
          </p:cNvPicPr>
          <p:nvPr/>
        </p:nvPicPr>
        <p:blipFill>
          <a:blip r:embed="rId5"/>
          <a:srcRect/>
          <a:stretch/>
        </p:blipFill>
        <p:spPr>
          <a:xfrm>
            <a:off x="7561431" y="418773"/>
            <a:ext cx="1077686" cy="1049694"/>
          </a:xfrm>
          <a:prstGeom prst="rect">
            <a:avLst/>
          </a:prstGeom>
        </p:spPr>
      </p:pic>
      <p:sp>
        <p:nvSpPr>
          <p:cNvPr id="9" name="Google Shape;184;g82d376985f_0_37">
            <a:extLst>
              <a:ext uri="{FF2B5EF4-FFF2-40B4-BE49-F238E27FC236}">
                <a16:creationId xmlns:a16="http://schemas.microsoft.com/office/drawing/2014/main" id="{2BB24650-9028-4715-89D2-E687A4B4CFF9}"/>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dirty="0">
                <a:ln>
                  <a:noFill/>
                </a:ln>
                <a:solidFill>
                  <a:srgbClr val="0B4860"/>
                </a:solidFill>
                <a:effectLst/>
                <a:uLnTx/>
                <a:uFillTx/>
                <a:latin typeface="Arial"/>
                <a:cs typeface="Arial"/>
                <a:sym typeface="Arial"/>
              </a:rPr>
              <a:t>Resources</a:t>
            </a:r>
          </a:p>
        </p:txBody>
      </p:sp>
    </p:spTree>
    <p:extLst>
      <p:ext uri="{BB962C8B-B14F-4D97-AF65-F5344CB8AC3E}">
        <p14:creationId xmlns:p14="http://schemas.microsoft.com/office/powerpoint/2010/main" val="3604664822"/>
      </p:ext>
    </p:extLst>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rgbClr val="0B4860"/>
        </a:solidFill>
        <a:effectLst/>
      </p:bgPr>
    </p:bg>
    <p:spTree>
      <p:nvGrpSpPr>
        <p:cNvPr id="1" name="Shape 100"/>
        <p:cNvGrpSpPr/>
        <p:nvPr/>
      </p:nvGrpSpPr>
      <p:grpSpPr>
        <a:xfrm>
          <a:off x="0" y="0"/>
          <a:ext cx="0" cy="0"/>
          <a:chOff x="0" y="0"/>
          <a:chExt cx="0" cy="0"/>
        </a:xfrm>
      </p:grpSpPr>
      <p:pic>
        <p:nvPicPr>
          <p:cNvPr id="101" name="Google Shape;101;p1" descr="Four children jumping and raising their hands in joy"/>
          <p:cNvPicPr preferRelativeResize="0"/>
          <p:nvPr/>
        </p:nvPicPr>
        <p:blipFill rotWithShape="1">
          <a:blip r:embed="rId3">
            <a:alphaModFix/>
          </a:blip>
          <a:srcRect/>
          <a:stretch/>
        </p:blipFill>
        <p:spPr>
          <a:xfrm>
            <a:off x="453655" y="1070344"/>
            <a:ext cx="5387002" cy="2913322"/>
          </a:xfrm>
          <a:custGeom>
            <a:avLst/>
            <a:gdLst/>
            <a:ahLst/>
            <a:cxnLst/>
            <a:rect l="l" t="t" r="r" b="b"/>
            <a:pathLst>
              <a:path w="5387002" h="2913322" fill="none" extrusionOk="0">
                <a:moveTo>
                  <a:pt x="0" y="0"/>
                </a:moveTo>
                <a:cubicBezTo>
                  <a:pt x="165954" y="-2018"/>
                  <a:pt x="296387" y="521"/>
                  <a:pt x="490816" y="0"/>
                </a:cubicBezTo>
                <a:cubicBezTo>
                  <a:pt x="685245" y="-521"/>
                  <a:pt x="775479" y="17337"/>
                  <a:pt x="1035501" y="0"/>
                </a:cubicBezTo>
                <a:cubicBezTo>
                  <a:pt x="1295524" y="-17337"/>
                  <a:pt x="1284134" y="14220"/>
                  <a:pt x="1472447" y="0"/>
                </a:cubicBezTo>
                <a:cubicBezTo>
                  <a:pt x="1660760" y="-14220"/>
                  <a:pt x="1901130" y="30910"/>
                  <a:pt x="2178743" y="0"/>
                </a:cubicBezTo>
                <a:cubicBezTo>
                  <a:pt x="2456356" y="-30910"/>
                  <a:pt x="2451350" y="24776"/>
                  <a:pt x="2615689" y="0"/>
                </a:cubicBezTo>
                <a:cubicBezTo>
                  <a:pt x="2780028" y="-24776"/>
                  <a:pt x="2952105" y="37398"/>
                  <a:pt x="3052634" y="0"/>
                </a:cubicBezTo>
                <a:cubicBezTo>
                  <a:pt x="3153164" y="-37398"/>
                  <a:pt x="3450802" y="10860"/>
                  <a:pt x="3705060" y="0"/>
                </a:cubicBezTo>
                <a:cubicBezTo>
                  <a:pt x="3959318" y="-10860"/>
                  <a:pt x="4017130" y="56989"/>
                  <a:pt x="4249746" y="0"/>
                </a:cubicBezTo>
                <a:cubicBezTo>
                  <a:pt x="4482362" y="-56989"/>
                  <a:pt x="5077507" y="47300"/>
                  <a:pt x="5387002" y="0"/>
                </a:cubicBezTo>
                <a:cubicBezTo>
                  <a:pt x="5434438" y="149814"/>
                  <a:pt x="5372321" y="284275"/>
                  <a:pt x="5387002" y="524398"/>
                </a:cubicBezTo>
                <a:cubicBezTo>
                  <a:pt x="5401683" y="764521"/>
                  <a:pt x="5351431" y="899283"/>
                  <a:pt x="5387002" y="1165329"/>
                </a:cubicBezTo>
                <a:cubicBezTo>
                  <a:pt x="5422573" y="1431375"/>
                  <a:pt x="5361918" y="1580066"/>
                  <a:pt x="5387002" y="1777126"/>
                </a:cubicBezTo>
                <a:cubicBezTo>
                  <a:pt x="5412086" y="1974186"/>
                  <a:pt x="5346034" y="2112518"/>
                  <a:pt x="5387002" y="2301524"/>
                </a:cubicBezTo>
                <a:cubicBezTo>
                  <a:pt x="5427970" y="2490530"/>
                  <a:pt x="5381628" y="2666367"/>
                  <a:pt x="5387002" y="2913322"/>
                </a:cubicBezTo>
                <a:cubicBezTo>
                  <a:pt x="5066264" y="2993972"/>
                  <a:pt x="4886055" y="2905146"/>
                  <a:pt x="4680706" y="2913322"/>
                </a:cubicBezTo>
                <a:cubicBezTo>
                  <a:pt x="4475357" y="2921498"/>
                  <a:pt x="4416176" y="2896873"/>
                  <a:pt x="4243760" y="2913322"/>
                </a:cubicBezTo>
                <a:cubicBezTo>
                  <a:pt x="4071344" y="2929771"/>
                  <a:pt x="3816812" y="2842194"/>
                  <a:pt x="3537465" y="2913322"/>
                </a:cubicBezTo>
                <a:cubicBezTo>
                  <a:pt x="3258119" y="2984450"/>
                  <a:pt x="3164698" y="2837656"/>
                  <a:pt x="2885039" y="2913322"/>
                </a:cubicBezTo>
                <a:cubicBezTo>
                  <a:pt x="2605380" y="2988988"/>
                  <a:pt x="2469210" y="2884633"/>
                  <a:pt x="2286483" y="2913322"/>
                </a:cubicBezTo>
                <a:cubicBezTo>
                  <a:pt x="2103756" y="2942011"/>
                  <a:pt x="1969735" y="2887162"/>
                  <a:pt x="1741797" y="2913322"/>
                </a:cubicBezTo>
                <a:cubicBezTo>
                  <a:pt x="1513859" y="2939482"/>
                  <a:pt x="1264512" y="2883843"/>
                  <a:pt x="1143242" y="2913322"/>
                </a:cubicBezTo>
                <a:cubicBezTo>
                  <a:pt x="1021973" y="2942801"/>
                  <a:pt x="792980" y="2887591"/>
                  <a:pt x="652426" y="2913322"/>
                </a:cubicBezTo>
                <a:cubicBezTo>
                  <a:pt x="511872" y="2939053"/>
                  <a:pt x="295805" y="2840668"/>
                  <a:pt x="0" y="2913322"/>
                </a:cubicBezTo>
                <a:cubicBezTo>
                  <a:pt x="-61016" y="2614059"/>
                  <a:pt x="29564" y="2575651"/>
                  <a:pt x="0" y="2272391"/>
                </a:cubicBezTo>
                <a:cubicBezTo>
                  <a:pt x="-29564" y="1969131"/>
                  <a:pt x="28004" y="1833856"/>
                  <a:pt x="0" y="1631460"/>
                </a:cubicBezTo>
                <a:cubicBezTo>
                  <a:pt x="-28004" y="1429064"/>
                  <a:pt x="33322" y="1263348"/>
                  <a:pt x="0" y="1019663"/>
                </a:cubicBezTo>
                <a:cubicBezTo>
                  <a:pt x="-33322" y="775978"/>
                  <a:pt x="26557" y="329729"/>
                  <a:pt x="0" y="0"/>
                </a:cubicBezTo>
                <a:close/>
              </a:path>
              <a:path w="5387002" h="2913322" extrusionOk="0">
                <a:moveTo>
                  <a:pt x="0" y="0"/>
                </a:moveTo>
                <a:cubicBezTo>
                  <a:pt x="124897" y="-28902"/>
                  <a:pt x="319477" y="44194"/>
                  <a:pt x="598556" y="0"/>
                </a:cubicBezTo>
                <a:cubicBezTo>
                  <a:pt x="877635" y="-44194"/>
                  <a:pt x="1069442" y="43339"/>
                  <a:pt x="1197112" y="0"/>
                </a:cubicBezTo>
                <a:cubicBezTo>
                  <a:pt x="1324782" y="-43339"/>
                  <a:pt x="1462009" y="38128"/>
                  <a:pt x="1687927" y="0"/>
                </a:cubicBezTo>
                <a:cubicBezTo>
                  <a:pt x="1913846" y="-38128"/>
                  <a:pt x="2095475" y="32419"/>
                  <a:pt x="2394223" y="0"/>
                </a:cubicBezTo>
                <a:cubicBezTo>
                  <a:pt x="2692971" y="-32419"/>
                  <a:pt x="2837457" y="42436"/>
                  <a:pt x="3046649" y="0"/>
                </a:cubicBezTo>
                <a:cubicBezTo>
                  <a:pt x="3255841" y="-42436"/>
                  <a:pt x="3541972" y="43783"/>
                  <a:pt x="3752945" y="0"/>
                </a:cubicBezTo>
                <a:cubicBezTo>
                  <a:pt x="3963918" y="-43783"/>
                  <a:pt x="4101119" y="9454"/>
                  <a:pt x="4243760" y="0"/>
                </a:cubicBezTo>
                <a:cubicBezTo>
                  <a:pt x="4386402" y="-9454"/>
                  <a:pt x="4561230" y="13387"/>
                  <a:pt x="4680706" y="0"/>
                </a:cubicBezTo>
                <a:cubicBezTo>
                  <a:pt x="4800182" y="-13387"/>
                  <a:pt x="5244059" y="80642"/>
                  <a:pt x="5387002" y="0"/>
                </a:cubicBezTo>
                <a:cubicBezTo>
                  <a:pt x="5405962" y="149279"/>
                  <a:pt x="5329345" y="449870"/>
                  <a:pt x="5387002" y="611798"/>
                </a:cubicBezTo>
                <a:cubicBezTo>
                  <a:pt x="5444659" y="773726"/>
                  <a:pt x="5345062" y="964638"/>
                  <a:pt x="5387002" y="1252728"/>
                </a:cubicBezTo>
                <a:cubicBezTo>
                  <a:pt x="5428942" y="1540818"/>
                  <a:pt x="5361675" y="1704057"/>
                  <a:pt x="5387002" y="1893659"/>
                </a:cubicBezTo>
                <a:cubicBezTo>
                  <a:pt x="5412329" y="2083261"/>
                  <a:pt x="5354587" y="2470106"/>
                  <a:pt x="5387002" y="2913322"/>
                </a:cubicBezTo>
                <a:cubicBezTo>
                  <a:pt x="5042568" y="2948815"/>
                  <a:pt x="4947130" y="2831481"/>
                  <a:pt x="4680706" y="2913322"/>
                </a:cubicBezTo>
                <a:cubicBezTo>
                  <a:pt x="4414282" y="2995163"/>
                  <a:pt x="4416648" y="2887390"/>
                  <a:pt x="4189890" y="2913322"/>
                </a:cubicBezTo>
                <a:cubicBezTo>
                  <a:pt x="3963132" y="2939254"/>
                  <a:pt x="3918342" y="2871668"/>
                  <a:pt x="3752945" y="2913322"/>
                </a:cubicBezTo>
                <a:cubicBezTo>
                  <a:pt x="3587548" y="2954976"/>
                  <a:pt x="3424165" y="2904945"/>
                  <a:pt x="3262129" y="2913322"/>
                </a:cubicBezTo>
                <a:cubicBezTo>
                  <a:pt x="3100093" y="2921699"/>
                  <a:pt x="2895715" y="2846512"/>
                  <a:pt x="2609703" y="2913322"/>
                </a:cubicBezTo>
                <a:cubicBezTo>
                  <a:pt x="2323691" y="2980132"/>
                  <a:pt x="2350335" y="2897220"/>
                  <a:pt x="2118887" y="2913322"/>
                </a:cubicBezTo>
                <a:cubicBezTo>
                  <a:pt x="1887439" y="2929424"/>
                  <a:pt x="1816952" y="2864144"/>
                  <a:pt x="1520332" y="2913322"/>
                </a:cubicBezTo>
                <a:cubicBezTo>
                  <a:pt x="1223712" y="2962500"/>
                  <a:pt x="1096442" y="2888249"/>
                  <a:pt x="975646" y="2913322"/>
                </a:cubicBezTo>
                <a:cubicBezTo>
                  <a:pt x="854850" y="2938395"/>
                  <a:pt x="738138" y="2912257"/>
                  <a:pt x="538700" y="2913322"/>
                </a:cubicBezTo>
                <a:cubicBezTo>
                  <a:pt x="339262" y="2914387"/>
                  <a:pt x="127684" y="2892519"/>
                  <a:pt x="0" y="2913322"/>
                </a:cubicBezTo>
                <a:cubicBezTo>
                  <a:pt x="-39699" y="2726783"/>
                  <a:pt x="10097" y="2564190"/>
                  <a:pt x="0" y="2418057"/>
                </a:cubicBezTo>
                <a:cubicBezTo>
                  <a:pt x="-10097" y="2271925"/>
                  <a:pt x="71329" y="2026662"/>
                  <a:pt x="0" y="1777126"/>
                </a:cubicBezTo>
                <a:cubicBezTo>
                  <a:pt x="-71329" y="1527590"/>
                  <a:pt x="53405" y="1427504"/>
                  <a:pt x="0" y="1252728"/>
                </a:cubicBezTo>
                <a:cubicBezTo>
                  <a:pt x="-53405" y="1077952"/>
                  <a:pt x="72253" y="856860"/>
                  <a:pt x="0" y="611798"/>
                </a:cubicBezTo>
                <a:cubicBezTo>
                  <a:pt x="-72253" y="366736"/>
                  <a:pt x="28832" y="182064"/>
                  <a:pt x="0" y="0"/>
                </a:cubicBezTo>
                <a:close/>
              </a:path>
            </a:pathLst>
          </a:custGeom>
          <a:noFill/>
          <a:ln w="28575" cap="flat" cmpd="sng">
            <a:solidFill>
              <a:srgbClr val="FF7A2E"/>
            </a:solidFill>
            <a:prstDash val="solid"/>
            <a:round/>
            <a:headEnd type="none" w="sm" len="sm"/>
            <a:tailEnd type="none" w="sm" len="sm"/>
          </a:ln>
        </p:spPr>
      </p:pic>
      <p:sp>
        <p:nvSpPr>
          <p:cNvPr id="102" name="Google Shape;102;p1"/>
          <p:cNvSpPr txBox="1">
            <a:spLocks noGrp="1"/>
          </p:cNvSpPr>
          <p:nvPr>
            <p:ph type="ctrTitle"/>
          </p:nvPr>
        </p:nvSpPr>
        <p:spPr>
          <a:xfrm>
            <a:off x="5956852" y="1070345"/>
            <a:ext cx="3059557" cy="2913322"/>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4800"/>
              <a:buNone/>
            </a:pPr>
            <a:r>
              <a:rPr lang="en-US" sz="5400" dirty="0">
                <a:solidFill>
                  <a:srgbClr val="FF7A2E"/>
                </a:solidFill>
              </a:rPr>
              <a:t>I Can Choose!</a:t>
            </a:r>
            <a:br>
              <a:rPr lang="en-US" sz="4400" dirty="0">
                <a:solidFill>
                  <a:srgbClr val="FF7A2E"/>
                </a:solidFill>
              </a:rPr>
            </a:br>
            <a:br>
              <a:rPr lang="en-US" sz="2800" dirty="0">
                <a:solidFill>
                  <a:srgbClr val="FF7A2E"/>
                </a:solidFill>
              </a:rPr>
            </a:br>
            <a:r>
              <a:rPr lang="en-US" sz="2800" dirty="0">
                <a:solidFill>
                  <a:srgbClr val="FF7A2E"/>
                </a:solidFill>
              </a:rPr>
              <a:t>Lesson 6A</a:t>
            </a:r>
            <a:endParaRPr sz="4400" dirty="0">
              <a:solidFill>
                <a:srgbClr val="FF7A2E"/>
              </a:solidFill>
            </a:endParaRPr>
          </a:p>
        </p:txBody>
      </p:sp>
      <p:pic>
        <p:nvPicPr>
          <p:cNvPr id="103" name="Google Shape;103;p1" descr="Logo for the Geneva Office for Human Rights Education (3 brown dots over a v with the letters GO-HRE on a white circle)"/>
          <p:cNvPicPr preferRelativeResize="0"/>
          <p:nvPr/>
        </p:nvPicPr>
        <p:blipFill>
          <a:blip r:embed="rId4"/>
          <a:srcRect/>
          <a:stretch/>
        </p:blipFill>
        <p:spPr>
          <a:xfrm>
            <a:off x="8142067" y="69273"/>
            <a:ext cx="914400" cy="914400"/>
          </a:xfrm>
          <a:prstGeom prst="rect">
            <a:avLst/>
          </a:prstGeom>
          <a:noFill/>
          <a:ln>
            <a:noFill/>
          </a:ln>
        </p:spPr>
      </p:pic>
      <p:sp>
        <p:nvSpPr>
          <p:cNvPr id="5" name="Google Shape;87;g7372b59db7_0_507">
            <a:extLst>
              <a:ext uri="{FF2B5EF4-FFF2-40B4-BE49-F238E27FC236}">
                <a16:creationId xmlns:a16="http://schemas.microsoft.com/office/drawing/2014/main" id="{1741C8F3-C4E4-4F4A-A261-BA4F2D5A4A89}"/>
              </a:ext>
            </a:extLst>
          </p:cNvPr>
          <p:cNvSpPr txBox="1">
            <a:spLocks/>
          </p:cNvSpPr>
          <p:nvPr/>
        </p:nvSpPr>
        <p:spPr>
          <a:xfrm>
            <a:off x="61525" y="4210493"/>
            <a:ext cx="8994900" cy="816932"/>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4800"/>
              <a:buFont typeface="Arial"/>
              <a:buNone/>
              <a:defRPr sz="48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rgbClr val="000000"/>
              </a:buClr>
              <a:buSzPts val="4800"/>
              <a:buFont typeface="Arial"/>
              <a:buNone/>
              <a:tabLst/>
              <a:defRPr/>
            </a:pPr>
            <a:r>
              <a:rPr kumimoji="0" lang="en-US" sz="2400" b="1" i="0" u="none" strike="noStrike" kern="0" cap="none" spc="0" normalizeH="0" baseline="0" noProof="0" dirty="0">
                <a:ln>
                  <a:noFill/>
                </a:ln>
                <a:solidFill>
                  <a:srgbClr val="FFCC00"/>
                </a:solidFill>
                <a:effectLst/>
                <a:uLnTx/>
                <a:uFillTx/>
                <a:latin typeface="Arial"/>
                <a:cs typeface="Arial"/>
                <a:sym typeface="Arial"/>
              </a:rPr>
              <a:t>Freedom of Religion or Belief</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7373cc9f06_0_51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40</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0" name="Google Shape;180;g7373cc9f06_0_515" descr="A purple bird perched on a tree branch singing the logo used to introduce a song in the lessons"/>
          <p:cNvPicPr preferRelativeResize="0"/>
          <p:nvPr/>
        </p:nvPicPr>
        <p:blipFill rotWithShape="1">
          <a:blip r:embed="rId3">
            <a:alphaModFix/>
          </a:blip>
          <a:srcRect/>
          <a:stretch/>
        </p:blipFill>
        <p:spPr>
          <a:xfrm>
            <a:off x="7378017" y="1989764"/>
            <a:ext cx="945918" cy="1038203"/>
          </a:xfrm>
          <a:prstGeom prst="rect">
            <a:avLst/>
          </a:prstGeom>
          <a:noFill/>
          <a:ln>
            <a:noFill/>
          </a:ln>
        </p:spPr>
      </p:pic>
      <p:sp>
        <p:nvSpPr>
          <p:cNvPr id="2" name="Action Button: Sound 1">
            <a:hlinkClick r:id="rId4" highlightClick="1"/>
            <a:extLst>
              <a:ext uri="{FF2B5EF4-FFF2-40B4-BE49-F238E27FC236}">
                <a16:creationId xmlns:a16="http://schemas.microsoft.com/office/drawing/2014/main" id="{71FE134B-8F72-4FDA-97AF-EC4B34BEB907}"/>
              </a:ext>
            </a:extLst>
          </p:cNvPr>
          <p:cNvSpPr/>
          <p:nvPr/>
        </p:nvSpPr>
        <p:spPr>
          <a:xfrm>
            <a:off x="7517690" y="383625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pic>
        <p:nvPicPr>
          <p:cNvPr id="6" name="Picture 5">
            <a:extLst>
              <a:ext uri="{FF2B5EF4-FFF2-40B4-BE49-F238E27FC236}">
                <a16:creationId xmlns:a16="http://schemas.microsoft.com/office/drawing/2014/main" id="{B4BA9A73-DC4B-4939-9197-A3EB6D2EB468}"/>
              </a:ext>
            </a:extLst>
          </p:cNvPr>
          <p:cNvPicPr>
            <a:picLocks noChangeAspect="1"/>
          </p:cNvPicPr>
          <p:nvPr/>
        </p:nvPicPr>
        <p:blipFill>
          <a:blip r:embed="rId5"/>
          <a:srcRect/>
          <a:stretch/>
        </p:blipFill>
        <p:spPr>
          <a:xfrm>
            <a:off x="7378017" y="418773"/>
            <a:ext cx="1077686" cy="1049694"/>
          </a:xfrm>
          <a:prstGeom prst="rect">
            <a:avLst/>
          </a:prstGeom>
        </p:spPr>
      </p:pic>
      <p:sp>
        <p:nvSpPr>
          <p:cNvPr id="7" name="Google Shape;184;g82d376985f_0_37">
            <a:extLst>
              <a:ext uri="{FF2B5EF4-FFF2-40B4-BE49-F238E27FC236}">
                <a16:creationId xmlns:a16="http://schemas.microsoft.com/office/drawing/2014/main" id="{0F5533B2-CD64-49EA-B527-09D06496D574}"/>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dirty="0">
                <a:ln>
                  <a:noFill/>
                </a:ln>
                <a:solidFill>
                  <a:srgbClr val="0B4860"/>
                </a:solidFill>
                <a:effectLst/>
                <a:uLnTx/>
                <a:uFillTx/>
                <a:latin typeface="Arial"/>
                <a:cs typeface="Arial"/>
                <a:sym typeface="Arial"/>
              </a:rPr>
              <a:t>Resources</a:t>
            </a:r>
          </a:p>
        </p:txBody>
      </p:sp>
      <p:pic>
        <p:nvPicPr>
          <p:cNvPr id="8" name="Google Shape;578;p35">
            <a:extLst>
              <a:ext uri="{FF2B5EF4-FFF2-40B4-BE49-F238E27FC236}">
                <a16:creationId xmlns:a16="http://schemas.microsoft.com/office/drawing/2014/main" id="{9F2C9A62-7A11-4B2F-8FE4-E501ED5EBF3C}"/>
              </a:ext>
            </a:extLst>
          </p:cNvPr>
          <p:cNvPicPr preferRelativeResize="0">
            <a:picLocks noChangeAspect="1"/>
          </p:cNvPicPr>
          <p:nvPr/>
        </p:nvPicPr>
        <p:blipFill rotWithShape="1">
          <a:blip r:embed="rId6">
            <a:alphaModFix/>
          </a:blip>
          <a:srcRect/>
          <a:stretch/>
        </p:blipFill>
        <p:spPr>
          <a:xfrm>
            <a:off x="2790646" y="285750"/>
            <a:ext cx="3562708" cy="4572000"/>
          </a:xfrm>
          <a:prstGeom prst="rect">
            <a:avLst/>
          </a:prstGeom>
          <a:noFill/>
          <a:ln>
            <a:noFill/>
          </a:ln>
        </p:spPr>
      </p:pic>
    </p:spTree>
    <p:extLst>
      <p:ext uri="{BB962C8B-B14F-4D97-AF65-F5344CB8AC3E}">
        <p14:creationId xmlns:p14="http://schemas.microsoft.com/office/powerpoint/2010/main" val="408844039"/>
      </p:ext>
    </p:extLst>
  </p:cSld>
  <p:clrMapOvr>
    <a:masterClrMapping/>
  </p:clrMapOvr>
  <p:transition>
    <p:fade thruBlk="1"/>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7373cc9f06_0_51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41</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6" name="Picture 5">
            <a:extLst>
              <a:ext uri="{FF2B5EF4-FFF2-40B4-BE49-F238E27FC236}">
                <a16:creationId xmlns:a16="http://schemas.microsoft.com/office/drawing/2014/main" id="{B4BA9A73-DC4B-4939-9197-A3EB6D2EB468}"/>
              </a:ext>
            </a:extLst>
          </p:cNvPr>
          <p:cNvPicPr>
            <a:picLocks noChangeAspect="1"/>
          </p:cNvPicPr>
          <p:nvPr/>
        </p:nvPicPr>
        <p:blipFill>
          <a:blip r:embed="rId3"/>
          <a:srcRect/>
          <a:stretch/>
        </p:blipFill>
        <p:spPr>
          <a:xfrm>
            <a:off x="7378017" y="418773"/>
            <a:ext cx="1077686" cy="1049694"/>
          </a:xfrm>
          <a:prstGeom prst="rect">
            <a:avLst/>
          </a:prstGeom>
        </p:spPr>
      </p:pic>
      <p:sp>
        <p:nvSpPr>
          <p:cNvPr id="7" name="Google Shape;184;g82d376985f_0_37">
            <a:extLst>
              <a:ext uri="{FF2B5EF4-FFF2-40B4-BE49-F238E27FC236}">
                <a16:creationId xmlns:a16="http://schemas.microsoft.com/office/drawing/2014/main" id="{0F5533B2-CD64-49EA-B527-09D06496D574}"/>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dirty="0">
                <a:ln>
                  <a:noFill/>
                </a:ln>
                <a:solidFill>
                  <a:srgbClr val="0B4860"/>
                </a:solidFill>
                <a:effectLst/>
                <a:uLnTx/>
                <a:uFillTx/>
                <a:latin typeface="Arial"/>
                <a:cs typeface="Arial"/>
                <a:sym typeface="Arial"/>
              </a:rPr>
              <a:t>Resources</a:t>
            </a:r>
          </a:p>
        </p:txBody>
      </p:sp>
      <p:pic>
        <p:nvPicPr>
          <p:cNvPr id="10" name="Google Shape;577;p35">
            <a:extLst>
              <a:ext uri="{FF2B5EF4-FFF2-40B4-BE49-F238E27FC236}">
                <a16:creationId xmlns:a16="http://schemas.microsoft.com/office/drawing/2014/main" id="{1B3A11BA-8AE8-49FE-AF89-9D2A67E6CBFA}"/>
              </a:ext>
            </a:extLst>
          </p:cNvPr>
          <p:cNvPicPr preferRelativeResize="0">
            <a:picLocks noChangeAspect="1"/>
          </p:cNvPicPr>
          <p:nvPr/>
        </p:nvPicPr>
        <p:blipFill rotWithShape="1">
          <a:blip r:embed="rId4">
            <a:alphaModFix/>
          </a:blip>
          <a:srcRect/>
          <a:stretch/>
        </p:blipFill>
        <p:spPr>
          <a:xfrm>
            <a:off x="2684205" y="285750"/>
            <a:ext cx="3775590" cy="4572000"/>
          </a:xfrm>
          <a:prstGeom prst="rect">
            <a:avLst/>
          </a:prstGeom>
          <a:noFill/>
          <a:ln>
            <a:noFill/>
          </a:ln>
        </p:spPr>
      </p:pic>
    </p:spTree>
    <p:extLst>
      <p:ext uri="{BB962C8B-B14F-4D97-AF65-F5344CB8AC3E}">
        <p14:creationId xmlns:p14="http://schemas.microsoft.com/office/powerpoint/2010/main" val="820744879"/>
      </p:ext>
    </p:extLst>
  </p:cSld>
  <p:clrMapOvr>
    <a:masterClrMapping/>
  </p:clrMapOvr>
  <p:transition>
    <p:fade thruBlk="1"/>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7373cc9f06_0_51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42</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6" name="Picture 5">
            <a:extLst>
              <a:ext uri="{FF2B5EF4-FFF2-40B4-BE49-F238E27FC236}">
                <a16:creationId xmlns:a16="http://schemas.microsoft.com/office/drawing/2014/main" id="{B4BA9A73-DC4B-4939-9197-A3EB6D2EB468}"/>
              </a:ext>
            </a:extLst>
          </p:cNvPr>
          <p:cNvPicPr>
            <a:picLocks noChangeAspect="1"/>
          </p:cNvPicPr>
          <p:nvPr/>
        </p:nvPicPr>
        <p:blipFill>
          <a:blip r:embed="rId3"/>
          <a:srcRect/>
          <a:stretch/>
        </p:blipFill>
        <p:spPr>
          <a:xfrm>
            <a:off x="7378017" y="418773"/>
            <a:ext cx="1077686" cy="1049694"/>
          </a:xfrm>
          <a:prstGeom prst="rect">
            <a:avLst/>
          </a:prstGeom>
        </p:spPr>
      </p:pic>
      <p:sp>
        <p:nvSpPr>
          <p:cNvPr id="7" name="Google Shape;184;g82d376985f_0_37">
            <a:extLst>
              <a:ext uri="{FF2B5EF4-FFF2-40B4-BE49-F238E27FC236}">
                <a16:creationId xmlns:a16="http://schemas.microsoft.com/office/drawing/2014/main" id="{0F5533B2-CD64-49EA-B527-09D06496D574}"/>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dirty="0">
                <a:ln>
                  <a:noFill/>
                </a:ln>
                <a:solidFill>
                  <a:srgbClr val="0B4860"/>
                </a:solidFill>
                <a:effectLst/>
                <a:uLnTx/>
                <a:uFillTx/>
                <a:latin typeface="Arial"/>
                <a:cs typeface="Arial"/>
                <a:sym typeface="Arial"/>
              </a:rPr>
              <a:t>Resources</a:t>
            </a:r>
          </a:p>
        </p:txBody>
      </p:sp>
      <p:pic>
        <p:nvPicPr>
          <p:cNvPr id="9" name="Google Shape;586;p36">
            <a:extLst>
              <a:ext uri="{FF2B5EF4-FFF2-40B4-BE49-F238E27FC236}">
                <a16:creationId xmlns:a16="http://schemas.microsoft.com/office/drawing/2014/main" id="{242AF014-D72C-4F38-86FB-B7564AE0ED5C}"/>
              </a:ext>
            </a:extLst>
          </p:cNvPr>
          <p:cNvPicPr preferRelativeResize="0">
            <a:picLocks noChangeAspect="1"/>
          </p:cNvPicPr>
          <p:nvPr/>
        </p:nvPicPr>
        <p:blipFill rotWithShape="1">
          <a:blip r:embed="rId4">
            <a:alphaModFix/>
          </a:blip>
          <a:srcRect/>
          <a:stretch/>
        </p:blipFill>
        <p:spPr>
          <a:xfrm>
            <a:off x="2800581" y="285750"/>
            <a:ext cx="3542839" cy="4572000"/>
          </a:xfrm>
          <a:prstGeom prst="rect">
            <a:avLst/>
          </a:prstGeom>
          <a:noFill/>
          <a:ln>
            <a:solidFill>
              <a:schemeClr val="bg1">
                <a:lumMod val="8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937323930"/>
      </p:ext>
    </p:extLst>
  </p:cSld>
  <p:clrMapOvr>
    <a:masterClrMapping/>
  </p:clrMapOvr>
  <p:transition>
    <p:fade thruBlk="1"/>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7"/>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lvl="0"/>
            <a:r>
              <a:rPr lang="en-US" sz="2800" dirty="0"/>
              <a:t>Universal Declaration on Human Rights</a:t>
            </a:r>
            <a:br>
              <a:rPr lang="en-US" sz="2800" dirty="0"/>
            </a:br>
            <a:r>
              <a:rPr lang="en-US" dirty="0"/>
              <a:t>Article 18</a:t>
            </a:r>
            <a:endParaRPr sz="2800" dirty="0"/>
          </a:p>
        </p:txBody>
      </p:sp>
      <p:sp>
        <p:nvSpPr>
          <p:cNvPr id="4" name="Text Placeholder 3">
            <a:extLst>
              <a:ext uri="{FF2B5EF4-FFF2-40B4-BE49-F238E27FC236}">
                <a16:creationId xmlns:a16="http://schemas.microsoft.com/office/drawing/2014/main" id="{3148FE6F-4C9A-4F56-94DA-C6AD5497E674}"/>
              </a:ext>
            </a:extLst>
          </p:cNvPr>
          <p:cNvSpPr>
            <a:spLocks noGrp="1"/>
          </p:cNvSpPr>
          <p:nvPr>
            <p:ph type="body" idx="1"/>
          </p:nvPr>
        </p:nvSpPr>
        <p:spPr>
          <a:xfrm>
            <a:off x="1226229" y="1506120"/>
            <a:ext cx="4356670" cy="3372740"/>
          </a:xfrm>
        </p:spPr>
        <p:txBody>
          <a:bodyPr anchor="ctr">
            <a:normAutofit/>
          </a:bodyPr>
          <a:lstStyle/>
          <a:p>
            <a:r>
              <a:rPr lang="en-US" sz="2000" b="0" dirty="0"/>
              <a:t>We have the right to believe in whatever we want</a:t>
            </a:r>
          </a:p>
          <a:p>
            <a:r>
              <a:rPr lang="en-US" sz="2000" b="0" dirty="0"/>
              <a:t>We have the right to have a religion</a:t>
            </a:r>
          </a:p>
          <a:p>
            <a:r>
              <a:rPr lang="en-US" sz="2000" b="0" dirty="0"/>
              <a:t>And to change if we wish</a:t>
            </a:r>
          </a:p>
          <a:p>
            <a:r>
              <a:rPr lang="en-US" sz="2000" b="0" dirty="0"/>
              <a:t>We have the right to tell others about our beliefs</a:t>
            </a:r>
            <a:endParaRPr lang="en-US" sz="2000" dirty="0"/>
          </a:p>
        </p:txBody>
      </p:sp>
      <p:sp>
        <p:nvSpPr>
          <p:cNvPr id="227" name="Google Shape;227;p1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43</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3" name="Picture 2">
            <a:extLst>
              <a:ext uri="{FF2B5EF4-FFF2-40B4-BE49-F238E27FC236}">
                <a16:creationId xmlns:a16="http://schemas.microsoft.com/office/drawing/2014/main" id="{2C98397A-B9DC-44D6-A160-68E2E3A9F690}"/>
              </a:ext>
            </a:extLst>
          </p:cNvPr>
          <p:cNvPicPr>
            <a:picLocks noChangeAspect="1"/>
          </p:cNvPicPr>
          <p:nvPr/>
        </p:nvPicPr>
        <p:blipFill>
          <a:blip r:embed="rId3"/>
          <a:srcRect/>
          <a:stretch/>
        </p:blipFill>
        <p:spPr>
          <a:xfrm>
            <a:off x="7804644" y="192527"/>
            <a:ext cx="1077686" cy="1049694"/>
          </a:xfrm>
          <a:prstGeom prst="rect">
            <a:avLst/>
          </a:prstGeom>
        </p:spPr>
      </p:pic>
      <p:pic>
        <p:nvPicPr>
          <p:cNvPr id="7" name="Picture 6">
            <a:extLst>
              <a:ext uri="{FF2B5EF4-FFF2-40B4-BE49-F238E27FC236}">
                <a16:creationId xmlns:a16="http://schemas.microsoft.com/office/drawing/2014/main" id="{CDA6D6E2-296C-44BF-95C5-6FFB3DA2A5A7}"/>
              </a:ext>
            </a:extLst>
          </p:cNvPr>
          <p:cNvPicPr>
            <a:picLocks noChangeAspect="1"/>
          </p:cNvPicPr>
          <p:nvPr/>
        </p:nvPicPr>
        <p:blipFill>
          <a:blip r:embed="rId4"/>
          <a:srcRect/>
          <a:stretch/>
        </p:blipFill>
        <p:spPr>
          <a:xfrm>
            <a:off x="6468757" y="2281342"/>
            <a:ext cx="1440965" cy="1467165"/>
          </a:xfrm>
          <a:prstGeom prst="rect">
            <a:avLst/>
          </a:prstGeom>
          <a:ln>
            <a:noFill/>
          </a:ln>
          <a:effectLst>
            <a:outerShdw blurRad="50800" dist="38100" dir="2700000" algn="tl" rotWithShape="0">
              <a:prstClr val="black">
                <a:alpha val="40000"/>
              </a:prstClr>
            </a:outerShdw>
          </a:effectLst>
        </p:spPr>
      </p:pic>
      <p:sp>
        <p:nvSpPr>
          <p:cNvPr id="9" name="Google Shape;184;g82d376985f_0_37">
            <a:extLst>
              <a:ext uri="{FF2B5EF4-FFF2-40B4-BE49-F238E27FC236}">
                <a16:creationId xmlns:a16="http://schemas.microsoft.com/office/drawing/2014/main" id="{0237038B-562C-46EB-A949-73A1D22F5DDB}"/>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a:ln>
                  <a:noFill/>
                </a:ln>
                <a:solidFill>
                  <a:srgbClr val="0B4860"/>
                </a:solidFill>
                <a:effectLst/>
                <a:uLnTx/>
                <a:uFillTx/>
                <a:latin typeface="Arial"/>
                <a:cs typeface="Arial"/>
                <a:sym typeface="Arial"/>
              </a:rPr>
              <a:t>Resources</a:t>
            </a:r>
            <a:endParaRPr kumimoji="0" lang="en-US" sz="3600" b="1" i="0" u="none" strike="noStrike" kern="0" cap="none" spc="0" normalizeH="0" baseline="0" noProof="0" dirty="0">
              <a:ln>
                <a:noFill/>
              </a:ln>
              <a:solidFill>
                <a:srgbClr val="0B4860"/>
              </a:solidFill>
              <a:effectLst/>
              <a:uLnTx/>
              <a:uFillTx/>
              <a:latin typeface="Arial"/>
              <a:cs typeface="Arial"/>
              <a:sym typeface="Arial"/>
            </a:endParaRPr>
          </a:p>
        </p:txBody>
      </p:sp>
    </p:spTree>
  </p:cSld>
  <p:clrMapOvr>
    <a:masterClrMapping/>
  </p:clrMapOvr>
  <p:transition>
    <p:fade thruBlk="1"/>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7"/>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lvl="0"/>
            <a:r>
              <a:rPr lang="en-US" sz="2800" dirty="0"/>
              <a:t>Convention on the Rights of the Child</a:t>
            </a:r>
            <a:br>
              <a:rPr lang="en-US" sz="2800" dirty="0"/>
            </a:br>
            <a:r>
              <a:rPr lang="en-US" dirty="0"/>
              <a:t>Article 14</a:t>
            </a:r>
            <a:endParaRPr sz="2800" dirty="0"/>
          </a:p>
        </p:txBody>
      </p:sp>
      <p:sp>
        <p:nvSpPr>
          <p:cNvPr id="4" name="Text Placeholder 3">
            <a:extLst>
              <a:ext uri="{FF2B5EF4-FFF2-40B4-BE49-F238E27FC236}">
                <a16:creationId xmlns:a16="http://schemas.microsoft.com/office/drawing/2014/main" id="{3148FE6F-4C9A-4F56-94DA-C6AD5497E674}"/>
              </a:ext>
            </a:extLst>
          </p:cNvPr>
          <p:cNvSpPr>
            <a:spLocks noGrp="1"/>
          </p:cNvSpPr>
          <p:nvPr>
            <p:ph type="body" idx="1"/>
          </p:nvPr>
        </p:nvSpPr>
        <p:spPr>
          <a:xfrm>
            <a:off x="1226229" y="1506120"/>
            <a:ext cx="4356670" cy="3372740"/>
          </a:xfrm>
        </p:spPr>
        <p:txBody>
          <a:bodyPr anchor="ctr">
            <a:normAutofit/>
          </a:bodyPr>
          <a:lstStyle/>
          <a:p>
            <a:r>
              <a:rPr lang="en-US" sz="2000" b="0" dirty="0"/>
              <a:t>Children have the right to think and believe what they want, and to practice their religion</a:t>
            </a:r>
          </a:p>
          <a:p>
            <a:r>
              <a:rPr lang="en-US" sz="2000" b="0" dirty="0"/>
              <a:t>As long as they are not stopping other people from enjoying their rights</a:t>
            </a:r>
          </a:p>
          <a:p>
            <a:r>
              <a:rPr lang="en-US" sz="2000" b="0" dirty="0"/>
              <a:t>Parents should guide their children on these matters.</a:t>
            </a:r>
          </a:p>
        </p:txBody>
      </p:sp>
      <p:sp>
        <p:nvSpPr>
          <p:cNvPr id="227" name="Google Shape;227;p1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44</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3" name="Picture 2">
            <a:extLst>
              <a:ext uri="{FF2B5EF4-FFF2-40B4-BE49-F238E27FC236}">
                <a16:creationId xmlns:a16="http://schemas.microsoft.com/office/drawing/2014/main" id="{2C98397A-B9DC-44D6-A160-68E2E3A9F690}"/>
              </a:ext>
            </a:extLst>
          </p:cNvPr>
          <p:cNvPicPr>
            <a:picLocks noChangeAspect="1"/>
          </p:cNvPicPr>
          <p:nvPr/>
        </p:nvPicPr>
        <p:blipFill>
          <a:blip r:embed="rId3"/>
          <a:srcRect/>
          <a:stretch/>
        </p:blipFill>
        <p:spPr>
          <a:xfrm>
            <a:off x="7804644" y="192527"/>
            <a:ext cx="1077686" cy="1049694"/>
          </a:xfrm>
          <a:prstGeom prst="rect">
            <a:avLst/>
          </a:prstGeom>
        </p:spPr>
      </p:pic>
      <p:pic>
        <p:nvPicPr>
          <p:cNvPr id="7" name="Picture 6">
            <a:extLst>
              <a:ext uri="{FF2B5EF4-FFF2-40B4-BE49-F238E27FC236}">
                <a16:creationId xmlns:a16="http://schemas.microsoft.com/office/drawing/2014/main" id="{CDA6D6E2-296C-44BF-95C5-6FFB3DA2A5A7}"/>
              </a:ext>
            </a:extLst>
          </p:cNvPr>
          <p:cNvPicPr>
            <a:picLocks noChangeAspect="1"/>
          </p:cNvPicPr>
          <p:nvPr/>
        </p:nvPicPr>
        <p:blipFill>
          <a:blip r:embed="rId4"/>
          <a:srcRect/>
          <a:stretch/>
        </p:blipFill>
        <p:spPr>
          <a:xfrm>
            <a:off x="6468757" y="2365438"/>
            <a:ext cx="1440965" cy="1298972"/>
          </a:xfrm>
          <a:prstGeom prst="rect">
            <a:avLst/>
          </a:prstGeom>
          <a:ln>
            <a:noFill/>
          </a:ln>
          <a:effectLst>
            <a:outerShdw blurRad="50800" dist="38100" dir="2700000" algn="tl" rotWithShape="0">
              <a:prstClr val="black">
                <a:alpha val="40000"/>
              </a:prstClr>
            </a:outerShdw>
          </a:effectLst>
        </p:spPr>
      </p:pic>
      <p:sp>
        <p:nvSpPr>
          <p:cNvPr id="9" name="Google Shape;184;g82d376985f_0_37">
            <a:extLst>
              <a:ext uri="{FF2B5EF4-FFF2-40B4-BE49-F238E27FC236}">
                <a16:creationId xmlns:a16="http://schemas.microsoft.com/office/drawing/2014/main" id="{0237038B-562C-46EB-A949-73A1D22F5DDB}"/>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a:ln>
                  <a:noFill/>
                </a:ln>
                <a:solidFill>
                  <a:srgbClr val="0B4860"/>
                </a:solidFill>
                <a:effectLst/>
                <a:uLnTx/>
                <a:uFillTx/>
                <a:latin typeface="Arial"/>
                <a:cs typeface="Arial"/>
                <a:sym typeface="Arial"/>
              </a:rPr>
              <a:t>Resources</a:t>
            </a:r>
            <a:endParaRPr kumimoji="0" lang="en-US" sz="3600" b="1" i="0" u="none" strike="noStrike" kern="0" cap="none" spc="0" normalizeH="0" baseline="0" noProof="0" dirty="0">
              <a:ln>
                <a:noFill/>
              </a:ln>
              <a:solidFill>
                <a:srgbClr val="0B4860"/>
              </a:solidFill>
              <a:effectLst/>
              <a:uLnTx/>
              <a:uFillTx/>
              <a:latin typeface="Arial"/>
              <a:cs typeface="Arial"/>
              <a:sym typeface="Arial"/>
            </a:endParaRPr>
          </a:p>
        </p:txBody>
      </p:sp>
    </p:spTree>
    <p:extLst>
      <p:ext uri="{BB962C8B-B14F-4D97-AF65-F5344CB8AC3E}">
        <p14:creationId xmlns:p14="http://schemas.microsoft.com/office/powerpoint/2010/main" val="3392167418"/>
      </p:ext>
    </p:extLst>
  </p:cSld>
  <p:clrMapOvr>
    <a:masterClrMapping/>
  </p:clrMapOvr>
  <p:transition>
    <p:fade thruBlk="1"/>
  </p:transition>
</p:sld>
</file>

<file path=ppt/slides/slide45.xml><?xml version="1.0" encoding="utf-8"?>
<p:sld xmlns:a="http://schemas.openxmlformats.org/drawingml/2006/main" xmlns:r="http://schemas.openxmlformats.org/officeDocument/2006/relationships" xmlns:p="http://schemas.openxmlformats.org/presentationml/2006/main" showMasterSp="0">
  <p:cSld>
    <p:bg>
      <p:bgPr>
        <a:solidFill>
          <a:srgbClr val="0B4860"/>
        </a:solidFill>
        <a:effectLst/>
      </p:bgPr>
    </p:bg>
    <p:spTree>
      <p:nvGrpSpPr>
        <p:cNvPr id="1" name="Shape 195"/>
        <p:cNvGrpSpPr/>
        <p:nvPr/>
      </p:nvGrpSpPr>
      <p:grpSpPr>
        <a:xfrm>
          <a:off x="0" y="0"/>
          <a:ext cx="0" cy="0"/>
          <a:chOff x="0" y="0"/>
          <a:chExt cx="0" cy="0"/>
        </a:xfrm>
      </p:grpSpPr>
      <p:sp>
        <p:nvSpPr>
          <p:cNvPr id="196" name="Google Shape;196;p1"/>
          <p:cNvSpPr txBox="1">
            <a:spLocks noGrp="1"/>
          </p:cNvSpPr>
          <p:nvPr>
            <p:ph type="ctrTitle"/>
          </p:nvPr>
        </p:nvSpPr>
        <p:spPr>
          <a:xfrm>
            <a:off x="5956852" y="1070345"/>
            <a:ext cx="3059557" cy="2913322"/>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4800"/>
              <a:buNone/>
            </a:pPr>
            <a:r>
              <a:rPr lang="en-US" sz="5400">
                <a:solidFill>
                  <a:srgbClr val="FF7A2E"/>
                </a:solidFill>
              </a:rPr>
              <a:t>I Can Choose!</a:t>
            </a:r>
            <a:br>
              <a:rPr lang="en-US" sz="4400">
                <a:solidFill>
                  <a:srgbClr val="FF7A2E"/>
                </a:solidFill>
              </a:rPr>
            </a:br>
            <a:br>
              <a:rPr lang="en-US" sz="2800">
                <a:solidFill>
                  <a:srgbClr val="FF7A2E"/>
                </a:solidFill>
              </a:rPr>
            </a:br>
            <a:r>
              <a:rPr lang="en-US" sz="2800">
                <a:solidFill>
                  <a:srgbClr val="FF7A2E"/>
                </a:solidFill>
              </a:rPr>
              <a:t>Lesson 6A</a:t>
            </a:r>
            <a:endParaRPr sz="4400">
              <a:solidFill>
                <a:srgbClr val="FF7A2E"/>
              </a:solidFill>
            </a:endParaRPr>
          </a:p>
        </p:txBody>
      </p:sp>
      <p:sp>
        <p:nvSpPr>
          <p:cNvPr id="198" name="Google Shape;198;p1"/>
          <p:cNvSpPr txBox="1">
            <a:spLocks noGrp="1"/>
          </p:cNvSpPr>
          <p:nvPr>
            <p:ph type="ctrTitle" idx="4294967295"/>
          </p:nvPr>
        </p:nvSpPr>
        <p:spPr>
          <a:xfrm>
            <a:off x="0" y="4411663"/>
            <a:ext cx="8994775" cy="61595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800"/>
              <a:buNone/>
            </a:pPr>
            <a:r>
              <a:rPr lang="en-US" sz="2400">
                <a:solidFill>
                  <a:srgbClr val="FFCC00"/>
                </a:solidFill>
              </a:rPr>
              <a:t>Geneva Office of Human Rights Education</a:t>
            </a:r>
            <a:endParaRPr sz="2400">
              <a:solidFill>
                <a:srgbClr val="FFCC00"/>
              </a:solidFill>
            </a:endParaRPr>
          </a:p>
        </p:txBody>
      </p:sp>
      <p:sp>
        <p:nvSpPr>
          <p:cNvPr id="199" name="Google Shape;199;p1"/>
          <p:cNvSpPr txBox="1">
            <a:spLocks noGrp="1"/>
          </p:cNvSpPr>
          <p:nvPr>
            <p:ph type="ctrTitle" idx="4294967295"/>
          </p:nvPr>
        </p:nvSpPr>
        <p:spPr>
          <a:xfrm>
            <a:off x="0" y="219075"/>
            <a:ext cx="1336675" cy="614363"/>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800"/>
              <a:buNone/>
            </a:pPr>
            <a:r>
              <a:rPr lang="en-US" sz="2400">
                <a:solidFill>
                  <a:srgbClr val="FFCC00"/>
                </a:solidFill>
              </a:rPr>
              <a:t>Colega</a:t>
            </a:r>
            <a:endParaRPr sz="2400">
              <a:solidFill>
                <a:srgbClr val="FFCC00"/>
              </a:solidFill>
            </a:endParaRPr>
          </a:p>
        </p:txBody>
      </p:sp>
      <p:pic>
        <p:nvPicPr>
          <p:cNvPr id="197" name="Google Shape;197;p1" descr="Logo for the Geneva Office for Human Rights Education (3 brown dots over a v with the letters GO-HRE on a white circle)"/>
          <p:cNvPicPr preferRelativeResize="0"/>
          <p:nvPr/>
        </p:nvPicPr>
        <p:blipFill rotWithShape="1">
          <a:blip r:embed="rId3">
            <a:alphaModFix/>
          </a:blip>
          <a:srcRect/>
          <a:stretch/>
        </p:blipFill>
        <p:spPr>
          <a:xfrm>
            <a:off x="8142067" y="69273"/>
            <a:ext cx="914400" cy="914400"/>
          </a:xfrm>
          <a:prstGeom prst="rect">
            <a:avLst/>
          </a:prstGeom>
          <a:noFill/>
          <a:ln>
            <a:noFill/>
          </a:ln>
        </p:spPr>
      </p:pic>
      <p:pic>
        <p:nvPicPr>
          <p:cNvPr id="200" name="Google Shape;200;p1"/>
          <p:cNvPicPr preferRelativeResize="0"/>
          <p:nvPr/>
        </p:nvPicPr>
        <p:blipFill rotWithShape="1">
          <a:blip r:embed="rId4">
            <a:alphaModFix/>
          </a:blip>
          <a:srcRect l="4410" t="2494" r="3987" b="3584"/>
          <a:stretch/>
        </p:blipFill>
        <p:spPr>
          <a:xfrm>
            <a:off x="743914" y="1143001"/>
            <a:ext cx="4864480" cy="2736270"/>
          </a:xfrm>
          <a:custGeom>
            <a:avLst/>
            <a:gdLst>
              <a:gd name="connsiteX0" fmla="*/ 0 w 4864480"/>
              <a:gd name="connsiteY0" fmla="*/ 0 h 2736270"/>
              <a:gd name="connsiteX1" fmla="*/ 637787 w 4864480"/>
              <a:gd name="connsiteY1" fmla="*/ 0 h 2736270"/>
              <a:gd name="connsiteX2" fmla="*/ 1226930 w 4864480"/>
              <a:gd name="connsiteY2" fmla="*/ 0 h 2736270"/>
              <a:gd name="connsiteX3" fmla="*/ 1864717 w 4864480"/>
              <a:gd name="connsiteY3" fmla="*/ 0 h 2736270"/>
              <a:gd name="connsiteX4" fmla="*/ 2453860 w 4864480"/>
              <a:gd name="connsiteY4" fmla="*/ 0 h 2736270"/>
              <a:gd name="connsiteX5" fmla="*/ 2994358 w 4864480"/>
              <a:gd name="connsiteY5" fmla="*/ 0 h 2736270"/>
              <a:gd name="connsiteX6" fmla="*/ 3486211 w 4864480"/>
              <a:gd name="connsiteY6" fmla="*/ 0 h 2736270"/>
              <a:gd name="connsiteX7" fmla="*/ 3880774 w 4864480"/>
              <a:gd name="connsiteY7" fmla="*/ 0 h 2736270"/>
              <a:gd name="connsiteX8" fmla="*/ 4323982 w 4864480"/>
              <a:gd name="connsiteY8" fmla="*/ 0 h 2736270"/>
              <a:gd name="connsiteX9" fmla="*/ 4864480 w 4864480"/>
              <a:gd name="connsiteY9" fmla="*/ 0 h 2736270"/>
              <a:gd name="connsiteX10" fmla="*/ 4864480 w 4864480"/>
              <a:gd name="connsiteY10" fmla="*/ 547254 h 2736270"/>
              <a:gd name="connsiteX11" fmla="*/ 4864480 w 4864480"/>
              <a:gd name="connsiteY11" fmla="*/ 1012420 h 2736270"/>
              <a:gd name="connsiteX12" fmla="*/ 4864480 w 4864480"/>
              <a:gd name="connsiteY12" fmla="*/ 1559674 h 2736270"/>
              <a:gd name="connsiteX13" fmla="*/ 4864480 w 4864480"/>
              <a:gd name="connsiteY13" fmla="*/ 2024840 h 2736270"/>
              <a:gd name="connsiteX14" fmla="*/ 4864480 w 4864480"/>
              <a:gd name="connsiteY14" fmla="*/ 2736270 h 2736270"/>
              <a:gd name="connsiteX15" fmla="*/ 4469917 w 4864480"/>
              <a:gd name="connsiteY15" fmla="*/ 2736270 h 2736270"/>
              <a:gd name="connsiteX16" fmla="*/ 4026708 w 4864480"/>
              <a:gd name="connsiteY16" fmla="*/ 2736270 h 2736270"/>
              <a:gd name="connsiteX17" fmla="*/ 3534855 w 4864480"/>
              <a:gd name="connsiteY17" fmla="*/ 2736270 h 2736270"/>
              <a:gd name="connsiteX18" fmla="*/ 2945713 w 4864480"/>
              <a:gd name="connsiteY18" fmla="*/ 2736270 h 2736270"/>
              <a:gd name="connsiteX19" fmla="*/ 2453860 w 4864480"/>
              <a:gd name="connsiteY19" fmla="*/ 2736270 h 2736270"/>
              <a:gd name="connsiteX20" fmla="*/ 1913362 w 4864480"/>
              <a:gd name="connsiteY20" fmla="*/ 2736270 h 2736270"/>
              <a:gd name="connsiteX21" fmla="*/ 1421509 w 4864480"/>
              <a:gd name="connsiteY21" fmla="*/ 2736270 h 2736270"/>
              <a:gd name="connsiteX22" fmla="*/ 783722 w 4864480"/>
              <a:gd name="connsiteY22" fmla="*/ 2736270 h 2736270"/>
              <a:gd name="connsiteX23" fmla="*/ 0 w 4864480"/>
              <a:gd name="connsiteY23" fmla="*/ 2736270 h 2736270"/>
              <a:gd name="connsiteX24" fmla="*/ 0 w 4864480"/>
              <a:gd name="connsiteY24" fmla="*/ 2271104 h 2736270"/>
              <a:gd name="connsiteX25" fmla="*/ 0 w 4864480"/>
              <a:gd name="connsiteY25" fmla="*/ 1696487 h 2736270"/>
              <a:gd name="connsiteX26" fmla="*/ 0 w 4864480"/>
              <a:gd name="connsiteY26" fmla="*/ 1121871 h 2736270"/>
              <a:gd name="connsiteX27" fmla="*/ 0 w 4864480"/>
              <a:gd name="connsiteY27" fmla="*/ 574617 h 2736270"/>
              <a:gd name="connsiteX28" fmla="*/ 0 w 4864480"/>
              <a:gd name="connsiteY28" fmla="*/ 0 h 2736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864480" h="2736270" extrusionOk="0">
                <a:moveTo>
                  <a:pt x="0" y="0"/>
                </a:moveTo>
                <a:cubicBezTo>
                  <a:pt x="131646" y="-9543"/>
                  <a:pt x="483727" y="52621"/>
                  <a:pt x="637787" y="0"/>
                </a:cubicBezTo>
                <a:cubicBezTo>
                  <a:pt x="791847" y="-52621"/>
                  <a:pt x="1035345" y="37080"/>
                  <a:pt x="1226930" y="0"/>
                </a:cubicBezTo>
                <a:cubicBezTo>
                  <a:pt x="1418515" y="-37080"/>
                  <a:pt x="1626746" y="74343"/>
                  <a:pt x="1864717" y="0"/>
                </a:cubicBezTo>
                <a:cubicBezTo>
                  <a:pt x="2102688" y="-74343"/>
                  <a:pt x="2261584" y="65820"/>
                  <a:pt x="2453860" y="0"/>
                </a:cubicBezTo>
                <a:cubicBezTo>
                  <a:pt x="2646136" y="-65820"/>
                  <a:pt x="2878599" y="41584"/>
                  <a:pt x="2994358" y="0"/>
                </a:cubicBezTo>
                <a:cubicBezTo>
                  <a:pt x="3110117" y="-41584"/>
                  <a:pt x="3282134" y="29631"/>
                  <a:pt x="3486211" y="0"/>
                </a:cubicBezTo>
                <a:cubicBezTo>
                  <a:pt x="3690288" y="-29631"/>
                  <a:pt x="3724986" y="6171"/>
                  <a:pt x="3880774" y="0"/>
                </a:cubicBezTo>
                <a:cubicBezTo>
                  <a:pt x="4036562" y="-6171"/>
                  <a:pt x="4181341" y="51419"/>
                  <a:pt x="4323982" y="0"/>
                </a:cubicBezTo>
                <a:cubicBezTo>
                  <a:pt x="4466623" y="-51419"/>
                  <a:pt x="4625016" y="18298"/>
                  <a:pt x="4864480" y="0"/>
                </a:cubicBezTo>
                <a:cubicBezTo>
                  <a:pt x="4895260" y="249993"/>
                  <a:pt x="4832035" y="429328"/>
                  <a:pt x="4864480" y="547254"/>
                </a:cubicBezTo>
                <a:cubicBezTo>
                  <a:pt x="4896925" y="665180"/>
                  <a:pt x="4828407" y="875019"/>
                  <a:pt x="4864480" y="1012420"/>
                </a:cubicBezTo>
                <a:cubicBezTo>
                  <a:pt x="4900553" y="1149821"/>
                  <a:pt x="4856741" y="1311267"/>
                  <a:pt x="4864480" y="1559674"/>
                </a:cubicBezTo>
                <a:cubicBezTo>
                  <a:pt x="4872219" y="1808081"/>
                  <a:pt x="4826822" y="1902774"/>
                  <a:pt x="4864480" y="2024840"/>
                </a:cubicBezTo>
                <a:cubicBezTo>
                  <a:pt x="4902138" y="2146906"/>
                  <a:pt x="4779714" y="2534358"/>
                  <a:pt x="4864480" y="2736270"/>
                </a:cubicBezTo>
                <a:cubicBezTo>
                  <a:pt x="4673053" y="2762397"/>
                  <a:pt x="4630095" y="2711574"/>
                  <a:pt x="4469917" y="2736270"/>
                </a:cubicBezTo>
                <a:cubicBezTo>
                  <a:pt x="4309739" y="2760966"/>
                  <a:pt x="4134750" y="2722687"/>
                  <a:pt x="4026708" y="2736270"/>
                </a:cubicBezTo>
                <a:cubicBezTo>
                  <a:pt x="3918666" y="2749853"/>
                  <a:pt x="3716357" y="2723422"/>
                  <a:pt x="3534855" y="2736270"/>
                </a:cubicBezTo>
                <a:cubicBezTo>
                  <a:pt x="3353353" y="2749118"/>
                  <a:pt x="3198695" y="2669827"/>
                  <a:pt x="2945713" y="2736270"/>
                </a:cubicBezTo>
                <a:cubicBezTo>
                  <a:pt x="2692731" y="2802713"/>
                  <a:pt x="2623640" y="2717894"/>
                  <a:pt x="2453860" y="2736270"/>
                </a:cubicBezTo>
                <a:cubicBezTo>
                  <a:pt x="2284080" y="2754646"/>
                  <a:pt x="2165055" y="2711467"/>
                  <a:pt x="1913362" y="2736270"/>
                </a:cubicBezTo>
                <a:cubicBezTo>
                  <a:pt x="1661669" y="2761073"/>
                  <a:pt x="1608667" y="2695188"/>
                  <a:pt x="1421509" y="2736270"/>
                </a:cubicBezTo>
                <a:cubicBezTo>
                  <a:pt x="1234351" y="2777352"/>
                  <a:pt x="1031969" y="2720285"/>
                  <a:pt x="783722" y="2736270"/>
                </a:cubicBezTo>
                <a:cubicBezTo>
                  <a:pt x="535475" y="2752255"/>
                  <a:pt x="243725" y="2722515"/>
                  <a:pt x="0" y="2736270"/>
                </a:cubicBezTo>
                <a:cubicBezTo>
                  <a:pt x="-18491" y="2623980"/>
                  <a:pt x="34168" y="2409775"/>
                  <a:pt x="0" y="2271104"/>
                </a:cubicBezTo>
                <a:cubicBezTo>
                  <a:pt x="-34168" y="2132433"/>
                  <a:pt x="33106" y="1918027"/>
                  <a:pt x="0" y="1696487"/>
                </a:cubicBezTo>
                <a:cubicBezTo>
                  <a:pt x="-33106" y="1474947"/>
                  <a:pt x="3901" y="1261439"/>
                  <a:pt x="0" y="1121871"/>
                </a:cubicBezTo>
                <a:cubicBezTo>
                  <a:pt x="-3901" y="982303"/>
                  <a:pt x="4345" y="771601"/>
                  <a:pt x="0" y="574617"/>
                </a:cubicBezTo>
                <a:cubicBezTo>
                  <a:pt x="-4345" y="377633"/>
                  <a:pt x="52474" y="134448"/>
                  <a:pt x="0" y="0"/>
                </a:cubicBezTo>
                <a:close/>
              </a:path>
            </a:pathLst>
          </a:custGeom>
          <a:noFill/>
          <a:ln w="38100">
            <a:solidFill>
              <a:srgbClr val="FF7A2E"/>
            </a:solidFill>
            <a:extLst>
              <a:ext uri="{C807C97D-BFC1-408E-A445-0C87EB9F89A2}">
                <ask:lineSketchStyleProps xmlns="" xmlns:ask="http://schemas.microsoft.com/office/drawing/2018/sketchyshapes" sd="4211950976">
                  <a:prstGeom prst="rect">
                    <a:avLst/>
                  </a:prstGeom>
                  <ask:type>
                    <ask:lineSketchScribble/>
                  </ask:type>
                </ask:lineSketchStyleProps>
              </a:ext>
            </a:extLst>
          </a:ln>
        </p:spPr>
      </p:pic>
    </p:spTree>
    <p:extLst>
      <p:ext uri="{BB962C8B-B14F-4D97-AF65-F5344CB8AC3E}">
        <p14:creationId xmlns:p14="http://schemas.microsoft.com/office/powerpoint/2010/main" val="23970091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7" name="Google Shape;277;g7348b8ea32_0_7"/>
          <p:cNvSpPr txBox="1">
            <a:spLocks noGrp="1"/>
          </p:cNvSpPr>
          <p:nvPr>
            <p:ph type="title"/>
          </p:nvPr>
        </p:nvSpPr>
        <p:spPr>
          <a:xfrm>
            <a:off x="877474" y="2114559"/>
            <a:ext cx="7666500" cy="9144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600"/>
              <a:buNone/>
            </a:pPr>
            <a:r>
              <a:rPr lang="en-US"/>
              <a:t>Welcome and Warm Up</a:t>
            </a:r>
            <a:endParaRPr/>
          </a:p>
        </p:txBody>
      </p:sp>
      <p:sp>
        <p:nvSpPr>
          <p:cNvPr id="278" name="Google Shape;278;g7348b8ea32_0_7"/>
          <p:cNvSpPr txBox="1">
            <a:spLocks noGrp="1"/>
          </p:cNvSpPr>
          <p:nvPr>
            <p:ph type="body" idx="1"/>
          </p:nvPr>
        </p:nvSpPr>
        <p:spPr>
          <a:xfrm>
            <a:off x="877463" y="1524000"/>
            <a:ext cx="3657600" cy="31086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600"/>
              </a:spcBef>
              <a:spcAft>
                <a:spcPts val="0"/>
              </a:spcAft>
              <a:buSzPts val="1800"/>
              <a:buNone/>
            </a:pPr>
            <a:br>
              <a:rPr lang="en-US" sz="1572"/>
            </a:br>
            <a:endParaRPr sz="1572"/>
          </a:p>
        </p:txBody>
      </p:sp>
      <p:sp>
        <p:nvSpPr>
          <p:cNvPr id="279" name="Google Shape;279;g7348b8ea32_0_7"/>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5</a:t>
            </a:fld>
            <a:endParaRPr/>
          </a:p>
        </p:txBody>
      </p:sp>
      <p:pic>
        <p:nvPicPr>
          <p:cNvPr id="280" name="Google Shape;280;g7348b8ea32_0_7" descr="Orange and yellow smiley sun the logo for welcome and warm up in the lessons"/>
          <p:cNvPicPr preferRelativeResize="0"/>
          <p:nvPr/>
        </p:nvPicPr>
        <p:blipFill rotWithShape="1">
          <a:blip r:embed="rId3">
            <a:alphaModFix/>
          </a:blip>
          <a:srcRect/>
          <a:stretch/>
        </p:blipFill>
        <p:spPr>
          <a:xfrm>
            <a:off x="7937525" y="195464"/>
            <a:ext cx="1050588" cy="1097281"/>
          </a:xfrm>
          <a:prstGeom prst="rect">
            <a:avLst/>
          </a:prstGeom>
          <a:noFill/>
          <a:ln>
            <a:noFill/>
          </a:ln>
          <a:effectLst>
            <a:outerShdw blurRad="50800" dist="38100" dir="2700000" algn="tl" rotWithShape="0">
              <a:srgbClr val="000000">
                <a:alpha val="40000"/>
              </a:srgbClr>
            </a:outerShdw>
          </a:effectLst>
        </p:spPr>
      </p:pic>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7373cc9f06_0_515"/>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6</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78" name="Google Shape;178;g7373cc9f06_0_515" descr="Lyrics for Here We are Together">
            <a:hlinkClick r:id="rId3"/>
          </p:cNvPr>
          <p:cNvPicPr preferRelativeResize="0"/>
          <p:nvPr/>
        </p:nvPicPr>
        <p:blipFill rotWithShape="1">
          <a:blip r:embed="rId4">
            <a:alphaModFix/>
          </a:blip>
          <a:srcRect b="15812"/>
          <a:stretch/>
        </p:blipFill>
        <p:spPr>
          <a:xfrm>
            <a:off x="1591166" y="418773"/>
            <a:ext cx="5320380" cy="4180187"/>
          </a:xfrm>
          <a:prstGeom prst="rect">
            <a:avLst/>
          </a:prstGeom>
          <a:noFill/>
          <a:ln>
            <a:noFill/>
          </a:ln>
          <a:effectLst>
            <a:outerShdw blurRad="50800" dist="38100" dir="2700000" algn="tl" rotWithShape="0">
              <a:prstClr val="black">
                <a:alpha val="40000"/>
              </a:prstClr>
            </a:outerShdw>
          </a:effectLst>
        </p:spPr>
      </p:pic>
      <p:pic>
        <p:nvPicPr>
          <p:cNvPr id="180" name="Google Shape;180;g7373cc9f06_0_515" descr="A purple bird perched on a tree branch singing the logo used to introduce a song in the lessons"/>
          <p:cNvPicPr preferRelativeResize="0"/>
          <p:nvPr/>
        </p:nvPicPr>
        <p:blipFill rotWithShape="1">
          <a:blip r:embed="rId5">
            <a:alphaModFix/>
          </a:blip>
          <a:srcRect/>
          <a:stretch/>
        </p:blipFill>
        <p:spPr>
          <a:xfrm>
            <a:off x="7517690" y="194086"/>
            <a:ext cx="945918" cy="1038203"/>
          </a:xfrm>
          <a:prstGeom prst="rect">
            <a:avLst/>
          </a:prstGeom>
          <a:noFill/>
          <a:ln>
            <a:noFill/>
          </a:ln>
        </p:spPr>
      </p:pic>
      <p:sp>
        <p:nvSpPr>
          <p:cNvPr id="2" name="Action Button: Sound 1">
            <a:hlinkClick r:id="rId3" highlightClick="1"/>
            <a:extLst>
              <a:ext uri="{FF2B5EF4-FFF2-40B4-BE49-F238E27FC236}">
                <a16:creationId xmlns:a16="http://schemas.microsoft.com/office/drawing/2014/main" id="{71FE134B-8F72-4FDA-97AF-EC4B34BEB907}"/>
              </a:ext>
            </a:extLst>
          </p:cNvPr>
          <p:cNvSpPr/>
          <p:nvPr/>
        </p:nvSpPr>
        <p:spPr>
          <a:xfrm>
            <a:off x="7517690" y="383625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Tree>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g7373cc9f06_0_609"/>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Here We Are Together</a:t>
            </a:r>
            <a:endParaRPr/>
          </a:p>
          <a:p>
            <a:pPr marL="0" lvl="0" indent="0" algn="l" rtl="0">
              <a:lnSpc>
                <a:spcPct val="100000"/>
              </a:lnSpc>
              <a:spcBef>
                <a:spcPts val="0"/>
              </a:spcBef>
              <a:spcAft>
                <a:spcPts val="0"/>
              </a:spcAft>
              <a:buSzPts val="3600"/>
              <a:buNone/>
            </a:pPr>
            <a:endParaRPr/>
          </a:p>
        </p:txBody>
      </p:sp>
      <p:sp>
        <p:nvSpPr>
          <p:cNvPr id="186" name="Google Shape;186;g7373cc9f06_0_609"/>
          <p:cNvSpPr txBox="1">
            <a:spLocks noGrp="1"/>
          </p:cNvSpPr>
          <p:nvPr>
            <p:ph type="body" idx="1"/>
          </p:nvPr>
        </p:nvSpPr>
        <p:spPr>
          <a:xfrm>
            <a:off x="877463" y="1112108"/>
            <a:ext cx="7666500" cy="3520492"/>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600"/>
              </a:spcBef>
              <a:spcAft>
                <a:spcPts val="0"/>
              </a:spcAft>
              <a:buSzPts val="2000"/>
              <a:buNone/>
            </a:pPr>
            <a:r>
              <a:rPr lang="en-US" dirty="0"/>
              <a:t>All</a:t>
            </a:r>
            <a:r>
              <a:rPr lang="en-US" b="0" dirty="0"/>
              <a:t> </a:t>
            </a:r>
          </a:p>
          <a:p>
            <a:pPr marL="457200" lvl="1" indent="0">
              <a:spcBef>
                <a:spcPts val="600"/>
              </a:spcBef>
              <a:buNone/>
            </a:pPr>
            <a:r>
              <a:rPr lang="en-US" b="0" dirty="0"/>
              <a:t>Here we are together, together, together,</a:t>
            </a:r>
            <a:endParaRPr b="0" dirty="0"/>
          </a:p>
          <a:p>
            <a:pPr marL="457200" lvl="1" indent="0">
              <a:spcBef>
                <a:spcPts val="600"/>
              </a:spcBef>
              <a:buNone/>
            </a:pPr>
            <a:r>
              <a:rPr lang="en-US" b="0" dirty="0"/>
              <a:t>Here we are together, with our happy face.</a:t>
            </a:r>
            <a:endParaRPr b="0" dirty="0"/>
          </a:p>
          <a:p>
            <a:pPr marL="0" lvl="0" indent="0" algn="l" rtl="0">
              <a:lnSpc>
                <a:spcPct val="100000"/>
              </a:lnSpc>
              <a:spcBef>
                <a:spcPts val="600"/>
              </a:spcBef>
              <a:spcAft>
                <a:spcPts val="0"/>
              </a:spcAft>
              <a:buSzPts val="2000"/>
              <a:buNone/>
            </a:pPr>
            <a:r>
              <a:rPr lang="en-US" dirty="0"/>
              <a:t>Teacher</a:t>
            </a:r>
            <a:endParaRPr lang="en-US" b="0" dirty="0"/>
          </a:p>
          <a:p>
            <a:pPr marL="457200" lvl="1" indent="0">
              <a:spcBef>
                <a:spcPts val="600"/>
              </a:spcBef>
              <a:buNone/>
            </a:pPr>
            <a:r>
              <a:rPr lang="en-US" b="0" dirty="0"/>
              <a:t>There’s _________ and _________ and _________ and _________!</a:t>
            </a:r>
            <a:endParaRPr b="0" dirty="0"/>
          </a:p>
          <a:p>
            <a:pPr marL="0" lvl="0" indent="0" algn="l" rtl="0">
              <a:lnSpc>
                <a:spcPct val="100000"/>
              </a:lnSpc>
              <a:spcBef>
                <a:spcPts val="600"/>
              </a:spcBef>
              <a:spcAft>
                <a:spcPts val="0"/>
              </a:spcAft>
              <a:buSzPts val="2000"/>
              <a:buNone/>
            </a:pPr>
            <a:r>
              <a:rPr lang="en-US" dirty="0"/>
              <a:t>All</a:t>
            </a:r>
            <a:endParaRPr lang="en-US" b="0" dirty="0"/>
          </a:p>
          <a:p>
            <a:pPr marL="457200" lvl="1" indent="0">
              <a:spcBef>
                <a:spcPts val="600"/>
              </a:spcBef>
              <a:buNone/>
            </a:pPr>
            <a:r>
              <a:rPr lang="en-US" b="0" dirty="0"/>
              <a:t>Oh, here we are together in our happy place!</a:t>
            </a:r>
            <a:endParaRPr sz="2800" dirty="0"/>
          </a:p>
        </p:txBody>
      </p:sp>
      <p:sp>
        <p:nvSpPr>
          <p:cNvPr id="187" name="Google Shape;187;g7373cc9f06_0_609"/>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7</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8" name="Google Shape;188;g7373cc9f06_0_609" descr="A purple bird perched on a tree branch singing the logo used to introduce a song in the lessons"/>
          <p:cNvPicPr preferRelativeResize="0"/>
          <p:nvPr/>
        </p:nvPicPr>
        <p:blipFill rotWithShape="1">
          <a:blip r:embed="rId3">
            <a:alphaModFix/>
          </a:blip>
          <a:srcRect/>
          <a:stretch/>
        </p:blipFill>
        <p:spPr>
          <a:xfrm>
            <a:off x="7876614" y="302132"/>
            <a:ext cx="945918" cy="1038203"/>
          </a:xfrm>
          <a:prstGeom prst="rect">
            <a:avLst/>
          </a:prstGeom>
          <a:noFill/>
          <a:ln>
            <a:noFill/>
          </a:ln>
        </p:spPr>
      </p:pic>
      <p:sp>
        <p:nvSpPr>
          <p:cNvPr id="6" name="Action Button: Sound 5">
            <a:hlinkClick r:id="rId4" highlightClick="1"/>
            <a:extLst>
              <a:ext uri="{FF2B5EF4-FFF2-40B4-BE49-F238E27FC236}">
                <a16:creationId xmlns:a16="http://schemas.microsoft.com/office/drawing/2014/main" id="{4656C2B8-F626-43A0-AEDC-722CB1B7E8E8}"/>
              </a:ext>
            </a:extLst>
          </p:cNvPr>
          <p:cNvSpPr/>
          <p:nvPr/>
        </p:nvSpPr>
        <p:spPr>
          <a:xfrm>
            <a:off x="7939734" y="3850438"/>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Tree>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7"/>
          <p:cNvSpPr txBox="1">
            <a:spLocks noGrp="1"/>
          </p:cNvSpPr>
          <p:nvPr>
            <p:ph type="title"/>
          </p:nvPr>
        </p:nvSpPr>
        <p:spPr>
          <a:xfrm>
            <a:off x="869149" y="530359"/>
            <a:ext cx="7666500" cy="914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a:t>Alternate Words</a:t>
            </a:r>
            <a:endParaRPr/>
          </a:p>
        </p:txBody>
      </p:sp>
      <p:sp>
        <p:nvSpPr>
          <p:cNvPr id="302" name="Google Shape;302;p7"/>
          <p:cNvSpPr txBox="1">
            <a:spLocks noGrp="1"/>
          </p:cNvSpPr>
          <p:nvPr>
            <p:ph type="body" idx="2"/>
          </p:nvPr>
        </p:nvSpPr>
        <p:spPr>
          <a:xfrm>
            <a:off x="869163" y="1444750"/>
            <a:ext cx="7509000" cy="3108600"/>
          </a:xfrm>
          <a:prstGeom prst="rect">
            <a:avLst/>
          </a:prstGeom>
          <a:noFill/>
          <a:ln>
            <a:noFill/>
          </a:ln>
        </p:spPr>
        <p:txBody>
          <a:bodyPr spcFirstLastPara="1" wrap="square" lIns="91425" tIns="45700" rIns="91425" bIns="45700" anchor="t" anchorCtr="0">
            <a:noAutofit/>
          </a:bodyPr>
          <a:lstStyle/>
          <a:p>
            <a:pPr marL="457200" lvl="0" indent="-381000" algn="l" rtl="0">
              <a:lnSpc>
                <a:spcPct val="100000"/>
              </a:lnSpc>
              <a:spcBef>
                <a:spcPts val="0"/>
              </a:spcBef>
              <a:spcAft>
                <a:spcPts val="0"/>
              </a:spcAft>
              <a:buSzPts val="2400"/>
              <a:buChar char="●"/>
            </a:pPr>
            <a:r>
              <a:rPr lang="en-US" b="0" dirty="0"/>
              <a:t>Here we go a-walking</a:t>
            </a:r>
            <a:endParaRPr b="0" dirty="0"/>
          </a:p>
          <a:p>
            <a:pPr marL="457200" lvl="0" indent="-381000" algn="l" rtl="0">
              <a:lnSpc>
                <a:spcPct val="100000"/>
              </a:lnSpc>
              <a:spcBef>
                <a:spcPts val="0"/>
              </a:spcBef>
              <a:spcAft>
                <a:spcPts val="0"/>
              </a:spcAft>
              <a:buSzPts val="2400"/>
              <a:buChar char="●"/>
            </a:pPr>
            <a:r>
              <a:rPr lang="en-US" b="0" dirty="0"/>
              <a:t>Here we are a-singing</a:t>
            </a:r>
            <a:endParaRPr b="0" dirty="0"/>
          </a:p>
          <a:p>
            <a:pPr marL="457200" lvl="0" indent="-381000" algn="l" rtl="0">
              <a:lnSpc>
                <a:spcPct val="100000"/>
              </a:lnSpc>
              <a:spcBef>
                <a:spcPts val="0"/>
              </a:spcBef>
              <a:spcAft>
                <a:spcPts val="0"/>
              </a:spcAft>
              <a:buSzPts val="2400"/>
              <a:buChar char="●"/>
            </a:pPr>
            <a:r>
              <a:rPr lang="en-US" b="0" dirty="0"/>
              <a:t>Here we go a-marching</a:t>
            </a:r>
            <a:endParaRPr b="0" dirty="0"/>
          </a:p>
          <a:p>
            <a:pPr marL="457200" lvl="0" indent="-381000" algn="l" rtl="0">
              <a:lnSpc>
                <a:spcPct val="100000"/>
              </a:lnSpc>
              <a:spcBef>
                <a:spcPts val="0"/>
              </a:spcBef>
              <a:spcAft>
                <a:spcPts val="0"/>
              </a:spcAft>
              <a:buSzPts val="2400"/>
              <a:buChar char="●"/>
            </a:pPr>
            <a:r>
              <a:rPr lang="en-US" b="0" dirty="0"/>
              <a:t>Here we are a-clapping</a:t>
            </a:r>
            <a:endParaRPr b="0" dirty="0"/>
          </a:p>
          <a:p>
            <a:pPr marL="0" lvl="0" indent="0" algn="l" rtl="0">
              <a:lnSpc>
                <a:spcPct val="100000"/>
              </a:lnSpc>
              <a:spcBef>
                <a:spcPts val="0"/>
              </a:spcBef>
              <a:spcAft>
                <a:spcPts val="0"/>
              </a:spcAft>
              <a:buSzPts val="1800"/>
              <a:buNone/>
            </a:pPr>
            <a:endParaRPr b="0" dirty="0"/>
          </a:p>
          <a:p>
            <a:pPr marL="0" lvl="0" indent="0" algn="l" rtl="0">
              <a:lnSpc>
                <a:spcPct val="100000"/>
              </a:lnSpc>
              <a:spcBef>
                <a:spcPts val="0"/>
              </a:spcBef>
              <a:spcAft>
                <a:spcPts val="0"/>
              </a:spcAft>
              <a:buSzPts val="1800"/>
              <a:buNone/>
            </a:pPr>
            <a:r>
              <a:rPr lang="en-US" b="0" dirty="0"/>
              <a:t>Make up actions based on the words! </a:t>
            </a:r>
          </a:p>
          <a:p>
            <a:pPr marL="0" lvl="0" indent="0" algn="l" rtl="0">
              <a:lnSpc>
                <a:spcPct val="100000"/>
              </a:lnSpc>
              <a:spcBef>
                <a:spcPts val="0"/>
              </a:spcBef>
              <a:spcAft>
                <a:spcPts val="0"/>
              </a:spcAft>
              <a:buSzPts val="1800"/>
              <a:buNone/>
            </a:pPr>
            <a:r>
              <a:rPr lang="en-US" b="0" dirty="0"/>
              <a:t>And you can make up your own words. </a:t>
            </a:r>
          </a:p>
          <a:p>
            <a:pPr marL="0" lvl="0" indent="0" algn="l" rtl="0">
              <a:lnSpc>
                <a:spcPct val="100000"/>
              </a:lnSpc>
              <a:spcBef>
                <a:spcPts val="0"/>
              </a:spcBef>
              <a:spcAft>
                <a:spcPts val="0"/>
              </a:spcAft>
              <a:buSzPts val="1800"/>
              <a:buNone/>
            </a:pPr>
            <a:r>
              <a:rPr lang="en-US" b="0" dirty="0"/>
              <a:t>Think of other phrases that might fit the music.</a:t>
            </a:r>
            <a:endParaRPr b="0" dirty="0"/>
          </a:p>
        </p:txBody>
      </p:sp>
      <p:sp>
        <p:nvSpPr>
          <p:cNvPr id="303" name="Google Shape;303;p7"/>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000000"/>
              </a:buClr>
              <a:buSzPts val="1200"/>
              <a:buFont typeface="Arial"/>
              <a:buNone/>
            </a:pPr>
            <a:fld id="{00000000-1234-1234-1234-123412341234}" type="slidenum">
              <a:rPr lang="en-US"/>
              <a:t>8</a:t>
            </a:fld>
            <a:endParaRPr/>
          </a:p>
        </p:txBody>
      </p:sp>
      <p:pic>
        <p:nvPicPr>
          <p:cNvPr id="304" name="Google Shape;304;p7" descr="A purple bird perched on a tree branch singing the logo used to introduce a song in the lessons"/>
          <p:cNvPicPr preferRelativeResize="0"/>
          <p:nvPr/>
        </p:nvPicPr>
        <p:blipFill rotWithShape="1">
          <a:blip r:embed="rId3">
            <a:alphaModFix/>
          </a:blip>
          <a:srcRect/>
          <a:stretch/>
        </p:blipFill>
        <p:spPr>
          <a:xfrm>
            <a:off x="7888081" y="194086"/>
            <a:ext cx="945918" cy="1038203"/>
          </a:xfrm>
          <a:prstGeom prst="rect">
            <a:avLst/>
          </a:prstGeom>
          <a:noFill/>
          <a:ln>
            <a:noFill/>
          </a:ln>
        </p:spPr>
      </p:pic>
      <p:sp>
        <p:nvSpPr>
          <p:cNvPr id="6" name="Action Button: Sound 5">
            <a:hlinkClick r:id="rId4" highlightClick="1"/>
            <a:extLst>
              <a:ext uri="{FF2B5EF4-FFF2-40B4-BE49-F238E27FC236}">
                <a16:creationId xmlns:a16="http://schemas.microsoft.com/office/drawing/2014/main" id="{230E7665-582F-4068-AC7B-D7BA2C521F67}"/>
              </a:ext>
            </a:extLst>
          </p:cNvPr>
          <p:cNvSpPr/>
          <p:nvPr/>
        </p:nvSpPr>
        <p:spPr>
          <a:xfrm>
            <a:off x="8027754" y="383625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09" name="Google Shape;309;g833ebc934e_0_14"/>
          <p:cNvSpPr txBox="1">
            <a:spLocks noGrp="1"/>
          </p:cNvSpPr>
          <p:nvPr>
            <p:ph type="sldNum" idx="12"/>
          </p:nvPr>
        </p:nvSpPr>
        <p:spPr>
          <a:xfrm>
            <a:off x="184297" y="4598960"/>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9</a:t>
            </a:fld>
            <a:endParaRPr/>
          </a:p>
        </p:txBody>
      </p:sp>
      <p:pic>
        <p:nvPicPr>
          <p:cNvPr id="310" name="Google Shape;310;g833ebc934e_0_14"/>
          <p:cNvPicPr preferRelativeResize="0">
            <a:picLocks noChangeAspect="1"/>
          </p:cNvPicPr>
          <p:nvPr/>
        </p:nvPicPr>
        <p:blipFill>
          <a:blip r:embed="rId3">
            <a:alphaModFix/>
          </a:blip>
          <a:stretch>
            <a:fillRect/>
          </a:stretch>
        </p:blipFill>
        <p:spPr>
          <a:xfrm>
            <a:off x="2626922" y="285750"/>
            <a:ext cx="3890157" cy="4572000"/>
          </a:xfrm>
          <a:prstGeom prst="rect">
            <a:avLst/>
          </a:prstGeom>
          <a:noFill/>
          <a:ln>
            <a:solidFill>
              <a:schemeClr val="bg1">
                <a:lumMod val="85000"/>
              </a:schemeClr>
            </a:solidFill>
          </a:ln>
          <a:effectLst>
            <a:outerShdw blurRad="50800" dist="38100" dir="2700000" algn="tl" rotWithShape="0">
              <a:prstClr val="black">
                <a:alpha val="40000"/>
              </a:prstClr>
            </a:outerShdw>
          </a:effectLst>
        </p:spPr>
      </p:pic>
      <p:pic>
        <p:nvPicPr>
          <p:cNvPr id="4" name="Google Shape;329;p8" descr="Green checkmark in a box the icon used to indicate a review throughout the presentation">
            <a:extLst>
              <a:ext uri="{FF2B5EF4-FFF2-40B4-BE49-F238E27FC236}">
                <a16:creationId xmlns:a16="http://schemas.microsoft.com/office/drawing/2014/main" id="{CC3ED8AF-C0C5-460C-8768-CAAD7C320DBC}"/>
              </a:ext>
            </a:extLst>
          </p:cNvPr>
          <p:cNvPicPr preferRelativeResize="0">
            <a:picLocks noChangeAspect="1"/>
          </p:cNvPicPr>
          <p:nvPr/>
        </p:nvPicPr>
        <p:blipFill rotWithShape="1">
          <a:blip r:embed="rId4">
            <a:alphaModFix/>
          </a:blip>
          <a:srcRect/>
          <a:stretch/>
        </p:blipFill>
        <p:spPr>
          <a:xfrm>
            <a:off x="7767721" y="181337"/>
            <a:ext cx="1014259" cy="1097280"/>
          </a:xfrm>
          <a:prstGeom prst="rect">
            <a:avLst/>
          </a:prstGeom>
          <a:noFill/>
          <a:ln>
            <a:noFill/>
          </a:ln>
        </p:spPr>
      </p:pic>
    </p:spTree>
  </p:cSld>
  <p:clrMapOvr>
    <a:masterClrMapping/>
  </p:clrMapOvr>
</p:sld>
</file>

<file path=ppt/theme/theme1.xml><?xml version="1.0" encoding="utf-8"?>
<a:theme xmlns:a="http://schemas.openxmlformats.org/drawingml/2006/main" name="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6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5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235</TotalTime>
  <Words>3362</Words>
  <Application>Microsoft Macintosh PowerPoint</Application>
  <PresentationFormat>On-screen Show (16:9)</PresentationFormat>
  <Paragraphs>339</Paragraphs>
  <Slides>45</Slides>
  <Notes>44</Notes>
  <HiddenSlides>0</HiddenSlides>
  <MMClips>0</MMClips>
  <ScaleCrop>false</ScaleCrop>
  <HeadingPairs>
    <vt:vector size="6" baseType="variant">
      <vt:variant>
        <vt:lpstr>Fonts Used</vt:lpstr>
      </vt:variant>
      <vt:variant>
        <vt:i4>6</vt:i4>
      </vt:variant>
      <vt:variant>
        <vt:lpstr>Theme</vt:lpstr>
      </vt:variant>
      <vt:variant>
        <vt:i4>5</vt:i4>
      </vt:variant>
      <vt:variant>
        <vt:lpstr>Slide Titles</vt:lpstr>
      </vt:variant>
      <vt:variant>
        <vt:i4>45</vt:i4>
      </vt:variant>
    </vt:vector>
  </HeadingPairs>
  <TitlesOfParts>
    <vt:vector size="56" baseType="lpstr">
      <vt:lpstr>Arial</vt:lpstr>
      <vt:lpstr>Wingdings</vt:lpstr>
      <vt:lpstr>Open Sans ExtraBold</vt:lpstr>
      <vt:lpstr>Work Sans</vt:lpstr>
      <vt:lpstr>Noto Sans Symbols</vt:lpstr>
      <vt:lpstr>Arial Narrow</vt:lpstr>
      <vt:lpstr>Jacquenetta template</vt:lpstr>
      <vt:lpstr>6_Jacquenetta template</vt:lpstr>
      <vt:lpstr>3_Jacquenetta template</vt:lpstr>
      <vt:lpstr>5_Jacquenetta template</vt:lpstr>
      <vt:lpstr>1_Jacquenetta template</vt:lpstr>
      <vt:lpstr>PowerPoint Presentation</vt:lpstr>
      <vt:lpstr>PowerPoint Presentation</vt:lpstr>
      <vt:lpstr>PowerPoint Presentation</vt:lpstr>
      <vt:lpstr>I Can Choose!  Lesson 6A</vt:lpstr>
      <vt:lpstr>Welcome and Warm Up</vt:lpstr>
      <vt:lpstr>PowerPoint Presentation</vt:lpstr>
      <vt:lpstr>Here We Are Together </vt:lpstr>
      <vt:lpstr>Alternate Words</vt:lpstr>
      <vt:lpstr>PowerPoint Presentation</vt:lpstr>
      <vt:lpstr>PowerPoint Presentation</vt:lpstr>
      <vt:lpstr>PowerPoint Presentation</vt:lpstr>
      <vt:lpstr>Review</vt:lpstr>
      <vt:lpstr>Review</vt:lpstr>
      <vt:lpstr>Learning Points</vt:lpstr>
      <vt:lpstr>PowerPoint Presentation</vt:lpstr>
      <vt:lpstr>The Right to Religion or Beliefs</vt:lpstr>
      <vt:lpstr>PowerPoint Presentation</vt:lpstr>
      <vt:lpstr>PowerPoint Presentation</vt:lpstr>
      <vt:lpstr>Universal Declaration on Human Rights Article 18</vt:lpstr>
      <vt:lpstr>Convention on the Rights of the Child Article 14</vt:lpstr>
      <vt:lpstr>PowerPoint Presentation</vt:lpstr>
      <vt:lpstr>Charades</vt:lpstr>
      <vt:lpstr>Suggested Actions </vt:lpstr>
      <vt:lpstr>PowerPoint Presentation</vt:lpstr>
      <vt:lpstr>Discussing Stereotypes</vt:lpstr>
      <vt:lpstr>Stereotypes Review</vt:lpstr>
      <vt:lpstr>Religious Stereotypes</vt:lpstr>
      <vt:lpstr>Religious Stereotypes</vt:lpstr>
      <vt:lpstr>Religious Stereotypes</vt:lpstr>
      <vt:lpstr>Religious Stereotypes</vt:lpstr>
      <vt:lpstr>Religious Stereotypes</vt:lpstr>
      <vt:lpstr>Religious Stereotypes</vt:lpstr>
      <vt:lpstr>Stereotypes</vt:lpstr>
      <vt:lpstr>Stereotypes </vt:lpstr>
      <vt:lpstr>PowerPoint Presentation</vt:lpstr>
      <vt:lpstr>References</vt:lpstr>
      <vt:lpstr>Resources</vt:lpstr>
      <vt:lpstr>PowerPoint Presentation</vt:lpstr>
      <vt:lpstr>I’ll Walk with You </vt:lpstr>
      <vt:lpstr>PowerPoint Presentation</vt:lpstr>
      <vt:lpstr>PowerPoint Presentation</vt:lpstr>
      <vt:lpstr>PowerPoint Presentation</vt:lpstr>
      <vt:lpstr>Universal Declaration on Human Rights Article 18</vt:lpstr>
      <vt:lpstr>Convention on the Rights of the Child Article 14</vt:lpstr>
      <vt:lpstr>I Can Choose!  Lesson 6A</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 Can Choose!  Lesson 6A</dc:title>
  <cp:lastModifiedBy>Cynthia Neider</cp:lastModifiedBy>
  <cp:revision>21</cp:revision>
  <dcterms:modified xsi:type="dcterms:W3CDTF">2020-06-10T03:57:41Z</dcterms:modified>
</cp:coreProperties>
</file>